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6"/>
  </p:notesMasterIdLst>
  <p:handoutMasterIdLst>
    <p:handoutMasterId r:id="rId27"/>
  </p:handoutMasterIdLst>
  <p:sldIdLst>
    <p:sldId id="2147348872" r:id="rId5"/>
    <p:sldId id="4518" r:id="rId6"/>
    <p:sldId id="2147348992" r:id="rId7"/>
    <p:sldId id="2147348944" r:id="rId8"/>
    <p:sldId id="2147348920" r:id="rId9"/>
    <p:sldId id="2147348919" r:id="rId10"/>
    <p:sldId id="2147348921" r:id="rId11"/>
    <p:sldId id="2147348923" r:id="rId12"/>
    <p:sldId id="2147348922" r:id="rId13"/>
    <p:sldId id="2141411577" r:id="rId14"/>
    <p:sldId id="2147348938" r:id="rId15"/>
    <p:sldId id="2147348937" r:id="rId16"/>
    <p:sldId id="2147348939" r:id="rId17"/>
    <p:sldId id="2147348940" r:id="rId18"/>
    <p:sldId id="2147348942" r:id="rId19"/>
    <p:sldId id="2147348941" r:id="rId20"/>
    <p:sldId id="2147348936" r:id="rId21"/>
    <p:sldId id="2147348912" r:id="rId22"/>
    <p:sldId id="2147348913" r:id="rId23"/>
    <p:sldId id="2147348991" r:id="rId24"/>
    <p:sldId id="2147348993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7E31724-31CE-54AC-32E6-865894682187}" name="Rachel Quinn" initials="RQ" userId="S::rquinn@uplandsoftware.com::bc636257-27a3-4847-ad04-d0c949472a75" providerId="AD"/>
  <p188:author id="{0BF91D3B-5DA5-46D4-25BF-6F7F6A3246EA}" name="Kendell Kelton" initials="KK" userId="S::kkelton@uplandsoftware.com::3b25e192-281c-428f-b8fd-755e212bf858" providerId="AD"/>
  <p188:author id="{4910B145-47F7-ED09-235F-EEBE2092544B}" name="Maryame Darame" initials="MD" userId="S::mdarame@uplandsoftware.com::24de52ef-07a9-4591-9379-78ed3ab1e195" providerId="AD"/>
  <p188:author id="{DA011E5E-24CD-56D5-ED12-2843F712DDA8}" name="Bernd Anders" initials="" userId="S::banders@uplandsoftware.com::8143c547-c22c-414c-ab3e-0ad9da4bc3ea" providerId="AD"/>
  <p188:author id="{23EBDF70-AA55-9E3B-A497-9507BD25B4F3}" name="Craig Nel" initials="CN" userId="S::cnel@uplandsoftware.com::abf9a02c-7556-4e7f-8dc7-c84210fa51b8" providerId="AD"/>
  <p188:author id="{E2F5BFC6-55D9-95EF-41B8-E645DAB5840B}" name="Jen Cramer" initials="JC" userId="S::jcramer@uplandsoftware.com::499aa4b7-65bf-4df1-80ec-fef72400a717" providerId="AD"/>
  <p188:author id="{01A5C0D1-F15D-33FB-7A76-4101825BC021}" name="Julia Roberts" initials="JR" userId="e5a9735c955929aa" providerId="Windows Live"/>
  <p188:author id="{504B77EF-606B-5E13-7704-3D66B3A1E339}" name="Fani Antora Dima" initials="FD" userId="S::fdima@uplandsoftware.com::778868e6-2e59-4710-b390-0b64a25e993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opher Clements" initials="CC" lastIdx="40" clrIdx="0">
    <p:extLst>
      <p:ext uri="{19B8F6BF-5375-455C-9EA6-DF929625EA0E}">
        <p15:presenceInfo xmlns:p15="http://schemas.microsoft.com/office/powerpoint/2012/main" userId="S::cclements@uplandsoftware.com::a366a210-4f6b-498b-b598-327f29435f6f" providerId="AD"/>
      </p:ext>
    </p:extLst>
  </p:cmAuthor>
  <p:cmAuthor id="2" name="Jim Rudden" initials="JR" lastIdx="24" clrIdx="1">
    <p:extLst>
      <p:ext uri="{19B8F6BF-5375-455C-9EA6-DF929625EA0E}">
        <p15:presenceInfo xmlns:p15="http://schemas.microsoft.com/office/powerpoint/2012/main" userId="S::jrudden@uplandsoftware.com::23625a6c-e939-4d8a-b728-87d69ec8187a" providerId="AD"/>
      </p:ext>
    </p:extLst>
  </p:cmAuthor>
  <p:cmAuthor id="3" name="Kendell Kelton" initials="KK" lastIdx="41" clrIdx="2">
    <p:extLst>
      <p:ext uri="{19B8F6BF-5375-455C-9EA6-DF929625EA0E}">
        <p15:presenceInfo xmlns:p15="http://schemas.microsoft.com/office/powerpoint/2012/main" userId="S::kkelton@uplandsoftware.com::3b25e192-281c-428f-b8fd-755e212bf858" providerId="AD"/>
      </p:ext>
    </p:extLst>
  </p:cmAuthor>
  <p:cmAuthor id="4" name="Sara Whitwer" initials="SW" lastIdx="19" clrIdx="3">
    <p:extLst>
      <p:ext uri="{19B8F6BF-5375-455C-9EA6-DF929625EA0E}">
        <p15:presenceInfo xmlns:p15="http://schemas.microsoft.com/office/powerpoint/2012/main" userId="Sara Whitwer" providerId="None"/>
      </p:ext>
    </p:extLst>
  </p:cmAuthor>
  <p:cmAuthor id="5" name="Sara Whitwer" initials="SW [2]" lastIdx="2" clrIdx="4">
    <p:extLst>
      <p:ext uri="{19B8F6BF-5375-455C-9EA6-DF929625EA0E}">
        <p15:presenceInfo xmlns:p15="http://schemas.microsoft.com/office/powerpoint/2012/main" userId="S::swhitwer@uplandsoftware.com::da6ee834-8c46-4a04-a1b7-bfe8af3a7b82" providerId="AD"/>
      </p:ext>
    </p:extLst>
  </p:cmAuthor>
  <p:cmAuthor id="6" name="Julia Roberts" initials="JR" lastIdx="9" clrIdx="5">
    <p:extLst>
      <p:ext uri="{19B8F6BF-5375-455C-9EA6-DF929625EA0E}">
        <p15:presenceInfo xmlns:p15="http://schemas.microsoft.com/office/powerpoint/2012/main" userId="e5a9735c955929a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2E9"/>
    <a:srgbClr val="000000"/>
    <a:srgbClr val="BED3E3"/>
    <a:srgbClr val="0090CA"/>
    <a:srgbClr val="0095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EDA760-8F59-9016-B5A7-F73628D8896F}" v="19" dt="2023-12-04T13:26:19.500"/>
    <p1510:client id="{A2FB6E17-D6B4-AAC0-79C9-F64E6A38526E}" v="4" dt="2023-12-14T15:51:29.752"/>
    <p1510:client id="{FA1E26E0-9B43-49AD-B4C4-02F2394178EF}" v="55" dt="2023-12-04T17:29:52.9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357" autoAdjust="0"/>
  </p:normalViewPr>
  <p:slideViewPr>
    <p:cSldViewPr snapToGrid="0">
      <p:cViewPr>
        <p:scale>
          <a:sx n="89" d="100"/>
          <a:sy n="89" d="100"/>
        </p:scale>
        <p:origin x="1314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yame Darame" userId="24de52ef-07a9-4591-9379-78ed3ab1e195" providerId="ADAL" clId="{FA1E26E0-9B43-49AD-B4C4-02F2394178EF}"/>
    <pc:docChg chg="undo custSel addSld delSld modSld">
      <pc:chgData name="Maryame Darame" userId="24de52ef-07a9-4591-9379-78ed3ab1e195" providerId="ADAL" clId="{FA1E26E0-9B43-49AD-B4C4-02F2394178EF}" dt="2023-12-04T19:57:23.233" v="289" actId="20577"/>
      <pc:docMkLst>
        <pc:docMk/>
      </pc:docMkLst>
      <pc:sldChg chg="modSp mod">
        <pc:chgData name="Maryame Darame" userId="24de52ef-07a9-4591-9379-78ed3ab1e195" providerId="ADAL" clId="{FA1E26E0-9B43-49AD-B4C4-02F2394178EF}" dt="2023-12-04T13:40:07.174" v="46" actId="1076"/>
        <pc:sldMkLst>
          <pc:docMk/>
          <pc:sldMk cId="1740234184" sldId="4518"/>
        </pc:sldMkLst>
        <pc:spChg chg="mod">
          <ac:chgData name="Maryame Darame" userId="24de52ef-07a9-4591-9379-78ed3ab1e195" providerId="ADAL" clId="{FA1E26E0-9B43-49AD-B4C4-02F2394178EF}" dt="2023-12-04T13:40:07.174" v="46" actId="1076"/>
          <ac:spMkLst>
            <pc:docMk/>
            <pc:sldMk cId="1740234184" sldId="4518"/>
            <ac:spMk id="8" creationId="{202D534E-5B9E-5F49-B831-2F0C4F7327C5}"/>
          </ac:spMkLst>
        </pc:spChg>
      </pc:sldChg>
      <pc:sldChg chg="modSp mod">
        <pc:chgData name="Maryame Darame" userId="24de52ef-07a9-4591-9379-78ed3ab1e195" providerId="ADAL" clId="{FA1E26E0-9B43-49AD-B4C4-02F2394178EF}" dt="2023-12-04T15:51:06.787" v="177" actId="20577"/>
        <pc:sldMkLst>
          <pc:docMk/>
          <pc:sldMk cId="3208387713" sldId="2141411577"/>
        </pc:sldMkLst>
        <pc:spChg chg="mod">
          <ac:chgData name="Maryame Darame" userId="24de52ef-07a9-4591-9379-78ed3ab1e195" providerId="ADAL" clId="{FA1E26E0-9B43-49AD-B4C4-02F2394178EF}" dt="2023-12-04T15:51:06.787" v="177" actId="20577"/>
          <ac:spMkLst>
            <pc:docMk/>
            <pc:sldMk cId="3208387713" sldId="2141411577"/>
            <ac:spMk id="4" creationId="{6DA68EE0-53B2-C04C-97CB-A62E2428F2C0}"/>
          </ac:spMkLst>
        </pc:spChg>
      </pc:sldChg>
      <pc:sldChg chg="addSp delSp modSp del mod modClrScheme chgLayout">
        <pc:chgData name="Maryame Darame" userId="24de52ef-07a9-4591-9379-78ed3ab1e195" providerId="ADAL" clId="{FA1E26E0-9B43-49AD-B4C4-02F2394178EF}" dt="2023-12-04T15:57:26.076" v="209" actId="47"/>
        <pc:sldMkLst>
          <pc:docMk/>
          <pc:sldMk cId="4153561226" sldId="2147348911"/>
        </pc:sldMkLst>
        <pc:spChg chg="add del mod">
          <ac:chgData name="Maryame Darame" userId="24de52ef-07a9-4591-9379-78ed3ab1e195" providerId="ADAL" clId="{FA1E26E0-9B43-49AD-B4C4-02F2394178EF}" dt="2023-12-04T15:56:58.627" v="196" actId="700"/>
          <ac:spMkLst>
            <pc:docMk/>
            <pc:sldMk cId="4153561226" sldId="2147348911"/>
            <ac:spMk id="2" creationId="{F5948C18-3C7B-439F-DD4C-676C2EC91987}"/>
          </ac:spMkLst>
        </pc:spChg>
        <pc:spChg chg="add del mod">
          <ac:chgData name="Maryame Darame" userId="24de52ef-07a9-4591-9379-78ed3ab1e195" providerId="ADAL" clId="{FA1E26E0-9B43-49AD-B4C4-02F2394178EF}" dt="2023-12-04T15:56:58.627" v="196" actId="700"/>
          <ac:spMkLst>
            <pc:docMk/>
            <pc:sldMk cId="4153561226" sldId="2147348911"/>
            <ac:spMk id="3" creationId="{B8ADFF9A-31B0-850F-706B-D9E26B28CF01}"/>
          </ac:spMkLst>
        </pc:spChg>
      </pc:sldChg>
      <pc:sldChg chg="modSp mod">
        <pc:chgData name="Maryame Darame" userId="24de52ef-07a9-4591-9379-78ed3ab1e195" providerId="ADAL" clId="{FA1E26E0-9B43-49AD-B4C4-02F2394178EF}" dt="2023-12-04T17:30:09.655" v="283" actId="20577"/>
        <pc:sldMkLst>
          <pc:docMk/>
          <pc:sldMk cId="883996055" sldId="2147348913"/>
        </pc:sldMkLst>
        <pc:spChg chg="mod">
          <ac:chgData name="Maryame Darame" userId="24de52ef-07a9-4591-9379-78ed3ab1e195" providerId="ADAL" clId="{FA1E26E0-9B43-49AD-B4C4-02F2394178EF}" dt="2023-12-04T15:16:53.956" v="61" actId="1076"/>
          <ac:spMkLst>
            <pc:docMk/>
            <pc:sldMk cId="883996055" sldId="2147348913"/>
            <ac:spMk id="21" creationId="{B3C680B4-8F6A-7780-3457-A03944E63717}"/>
          </ac:spMkLst>
        </pc:spChg>
        <pc:graphicFrameChg chg="mod modGraphic">
          <ac:chgData name="Maryame Darame" userId="24de52ef-07a9-4591-9379-78ed3ab1e195" providerId="ADAL" clId="{FA1E26E0-9B43-49AD-B4C4-02F2394178EF}" dt="2023-12-04T17:30:09.655" v="283" actId="20577"/>
          <ac:graphicFrameMkLst>
            <pc:docMk/>
            <pc:sldMk cId="883996055" sldId="2147348913"/>
            <ac:graphicFrameMk id="8" creationId="{08F7FFA5-CA14-DD06-2F2E-F2C5F47835DC}"/>
          </ac:graphicFrameMkLst>
        </pc:graphicFrameChg>
      </pc:sldChg>
      <pc:sldChg chg="modSp mod">
        <pc:chgData name="Maryame Darame" userId="24de52ef-07a9-4591-9379-78ed3ab1e195" providerId="ADAL" clId="{FA1E26E0-9B43-49AD-B4C4-02F2394178EF}" dt="2023-12-04T15:48:24.965" v="116" actId="13926"/>
        <pc:sldMkLst>
          <pc:docMk/>
          <pc:sldMk cId="2272899209" sldId="2147348919"/>
        </pc:sldMkLst>
        <pc:spChg chg="mod">
          <ac:chgData name="Maryame Darame" userId="24de52ef-07a9-4591-9379-78ed3ab1e195" providerId="ADAL" clId="{FA1E26E0-9B43-49AD-B4C4-02F2394178EF}" dt="2023-12-04T15:48:24.965" v="116" actId="13926"/>
          <ac:spMkLst>
            <pc:docMk/>
            <pc:sldMk cId="2272899209" sldId="2147348919"/>
            <ac:spMk id="4" creationId="{289F28F2-9C04-040E-87AE-0B382C981B25}"/>
          </ac:spMkLst>
        </pc:spChg>
      </pc:sldChg>
      <pc:sldChg chg="modSp mod delCm">
        <pc:chgData name="Maryame Darame" userId="24de52ef-07a9-4591-9379-78ed3ab1e195" providerId="ADAL" clId="{FA1E26E0-9B43-49AD-B4C4-02F2394178EF}" dt="2023-12-04T16:11:54.284" v="215" actId="14826"/>
        <pc:sldMkLst>
          <pc:docMk/>
          <pc:sldMk cId="399758999" sldId="2147348920"/>
        </pc:sldMkLst>
        <pc:spChg chg="mod">
          <ac:chgData name="Maryame Darame" userId="24de52ef-07a9-4591-9379-78ed3ab1e195" providerId="ADAL" clId="{FA1E26E0-9B43-49AD-B4C4-02F2394178EF}" dt="2023-12-04T13:22:07.120" v="9" actId="27636"/>
          <ac:spMkLst>
            <pc:docMk/>
            <pc:sldMk cId="399758999" sldId="2147348920"/>
            <ac:spMk id="5" creationId="{1D2BBA08-6476-C725-F73D-A1354F9C7AC1}"/>
          </ac:spMkLst>
        </pc:spChg>
        <pc:spChg chg="mod">
          <ac:chgData name="Maryame Darame" userId="24de52ef-07a9-4591-9379-78ed3ab1e195" providerId="ADAL" clId="{FA1E26E0-9B43-49AD-B4C4-02F2394178EF}" dt="2023-12-04T13:22:07.119" v="8" actId="27636"/>
          <ac:spMkLst>
            <pc:docMk/>
            <pc:sldMk cId="399758999" sldId="2147348920"/>
            <ac:spMk id="10" creationId="{2996E0E9-963B-51B1-A68E-2739A227F820}"/>
          </ac:spMkLst>
        </pc:spChg>
        <pc:picChg chg="mod">
          <ac:chgData name="Maryame Darame" userId="24de52ef-07a9-4591-9379-78ed3ab1e195" providerId="ADAL" clId="{FA1E26E0-9B43-49AD-B4C4-02F2394178EF}" dt="2023-12-04T16:11:54.284" v="215" actId="14826"/>
          <ac:picMkLst>
            <pc:docMk/>
            <pc:sldMk cId="399758999" sldId="2147348920"/>
            <ac:picMk id="9" creationId="{E14B9C60-BD91-81EF-49E1-702536D0836C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yame Darame" userId="24de52ef-07a9-4591-9379-78ed3ab1e195" providerId="ADAL" clId="{FA1E26E0-9B43-49AD-B4C4-02F2394178EF}" dt="2023-12-04T13:20:37.004" v="0"/>
              <pc2:cmMkLst xmlns:pc2="http://schemas.microsoft.com/office/powerpoint/2019/9/main/command">
                <pc:docMk/>
                <pc:sldMk cId="399758999" sldId="2147348920"/>
                <pc2:cmMk id="{C7EF1D59-8533-894C-A005-502CB496AF93}"/>
              </pc2:cmMkLst>
            </pc226:cmChg>
          </p:ext>
        </pc:extLst>
      </pc:sldChg>
      <pc:sldChg chg="modSp mod">
        <pc:chgData name="Maryame Darame" userId="24de52ef-07a9-4591-9379-78ed3ab1e195" providerId="ADAL" clId="{FA1E26E0-9B43-49AD-B4C4-02F2394178EF}" dt="2023-12-04T13:46:12.274" v="48" actId="27636"/>
        <pc:sldMkLst>
          <pc:docMk/>
          <pc:sldMk cId="1659711677" sldId="2147348921"/>
        </pc:sldMkLst>
        <pc:spChg chg="mod">
          <ac:chgData name="Maryame Darame" userId="24de52ef-07a9-4591-9379-78ed3ab1e195" providerId="ADAL" clId="{FA1E26E0-9B43-49AD-B4C4-02F2394178EF}" dt="2023-12-04T13:46:12.274" v="48" actId="27636"/>
          <ac:spMkLst>
            <pc:docMk/>
            <pc:sldMk cId="1659711677" sldId="2147348921"/>
            <ac:spMk id="5" creationId="{B0D10085-E785-D6DC-10D0-40716B7B05F0}"/>
          </ac:spMkLst>
        </pc:spChg>
      </pc:sldChg>
      <pc:sldChg chg="modSp mod addCm">
        <pc:chgData name="Maryame Darame" userId="24de52ef-07a9-4591-9379-78ed3ab1e195" providerId="ADAL" clId="{FA1E26E0-9B43-49AD-B4C4-02F2394178EF}" dt="2023-12-04T15:48:36.105" v="117" actId="13926"/>
        <pc:sldMkLst>
          <pc:docMk/>
          <pc:sldMk cId="2182851578" sldId="2147348923"/>
        </pc:sldMkLst>
        <pc:spChg chg="mod">
          <ac:chgData name="Maryame Darame" userId="24de52ef-07a9-4591-9379-78ed3ab1e195" providerId="ADAL" clId="{FA1E26E0-9B43-49AD-B4C4-02F2394178EF}" dt="2023-12-04T15:48:36.105" v="117" actId="13926"/>
          <ac:spMkLst>
            <pc:docMk/>
            <pc:sldMk cId="2182851578" sldId="2147348923"/>
            <ac:spMk id="7" creationId="{A1A98864-73CB-307F-C327-72671AE4ADD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aryame Darame" userId="24de52ef-07a9-4591-9379-78ed3ab1e195" providerId="ADAL" clId="{FA1E26E0-9B43-49AD-B4C4-02F2394178EF}" dt="2023-12-04T13:30:52.546" v="44"/>
              <pc2:cmMkLst xmlns:pc2="http://schemas.microsoft.com/office/powerpoint/2019/9/main/command">
                <pc:docMk/>
                <pc:sldMk cId="2182851578" sldId="2147348923"/>
                <pc2:cmMk id="{D0E8D63B-8748-4E1E-82D4-DC0DA26CAE8B}"/>
              </pc2:cmMkLst>
            </pc226:cmChg>
          </p:ext>
        </pc:extLst>
      </pc:sldChg>
      <pc:sldChg chg="modSp mod">
        <pc:chgData name="Maryame Darame" userId="24de52ef-07a9-4591-9379-78ed3ab1e195" providerId="ADAL" clId="{FA1E26E0-9B43-49AD-B4C4-02F2394178EF}" dt="2023-12-04T13:22:07.095" v="7" actId="27636"/>
        <pc:sldMkLst>
          <pc:docMk/>
          <pc:sldMk cId="302916392" sldId="2147348936"/>
        </pc:sldMkLst>
        <pc:spChg chg="mod">
          <ac:chgData name="Maryame Darame" userId="24de52ef-07a9-4591-9379-78ed3ab1e195" providerId="ADAL" clId="{FA1E26E0-9B43-49AD-B4C4-02F2394178EF}" dt="2023-12-04T13:22:07.095" v="7" actId="27636"/>
          <ac:spMkLst>
            <pc:docMk/>
            <pc:sldMk cId="302916392" sldId="2147348936"/>
            <ac:spMk id="5" creationId="{85A4835B-0FD6-FCE8-DBE1-254A95D4A799}"/>
          </ac:spMkLst>
        </pc:spChg>
      </pc:sldChg>
      <pc:sldChg chg="modSp mod">
        <pc:chgData name="Maryame Darame" userId="24de52ef-07a9-4591-9379-78ed3ab1e195" providerId="ADAL" clId="{FA1E26E0-9B43-49AD-B4C4-02F2394178EF}" dt="2023-12-04T15:53:31.253" v="194" actId="20577"/>
        <pc:sldMkLst>
          <pc:docMk/>
          <pc:sldMk cId="3459201871" sldId="2147348937"/>
        </pc:sldMkLst>
        <pc:spChg chg="mod">
          <ac:chgData name="Maryame Darame" userId="24de52ef-07a9-4591-9379-78ed3ab1e195" providerId="ADAL" clId="{FA1E26E0-9B43-49AD-B4C4-02F2394178EF}" dt="2023-12-04T15:51:38.251" v="180" actId="14100"/>
          <ac:spMkLst>
            <pc:docMk/>
            <pc:sldMk cId="3459201871" sldId="2147348937"/>
            <ac:spMk id="2" creationId="{7657053D-89F6-5D40-BF8C-3235CF323F66}"/>
          </ac:spMkLst>
        </pc:spChg>
        <pc:spChg chg="mod">
          <ac:chgData name="Maryame Darame" userId="24de52ef-07a9-4591-9379-78ed3ab1e195" providerId="ADAL" clId="{FA1E26E0-9B43-49AD-B4C4-02F2394178EF}" dt="2023-12-04T15:53:31.253" v="194" actId="20577"/>
          <ac:spMkLst>
            <pc:docMk/>
            <pc:sldMk cId="3459201871" sldId="2147348937"/>
            <ac:spMk id="4" creationId="{6DA68EE0-53B2-C04C-97CB-A62E2428F2C0}"/>
          </ac:spMkLst>
        </pc:spChg>
      </pc:sldChg>
      <pc:sldChg chg="modSp mod delCm modCm">
        <pc:chgData name="Maryame Darame" userId="24de52ef-07a9-4591-9379-78ed3ab1e195" providerId="ADAL" clId="{FA1E26E0-9B43-49AD-B4C4-02F2394178EF}" dt="2023-12-04T17:18:57.596" v="221" actId="14100"/>
        <pc:sldMkLst>
          <pc:docMk/>
          <pc:sldMk cId="1165843943" sldId="2147348938"/>
        </pc:sldMkLst>
        <pc:spChg chg="mod">
          <ac:chgData name="Maryame Darame" userId="24de52ef-07a9-4591-9379-78ed3ab1e195" providerId="ADAL" clId="{FA1E26E0-9B43-49AD-B4C4-02F2394178EF}" dt="2023-12-04T15:20:57.467" v="62" actId="14100"/>
          <ac:spMkLst>
            <pc:docMk/>
            <pc:sldMk cId="1165843943" sldId="2147348938"/>
            <ac:spMk id="2" creationId="{7657053D-89F6-5D40-BF8C-3235CF323F66}"/>
          </ac:spMkLst>
        </pc:spChg>
        <pc:spChg chg="mod">
          <ac:chgData name="Maryame Darame" userId="24de52ef-07a9-4591-9379-78ed3ab1e195" providerId="ADAL" clId="{FA1E26E0-9B43-49AD-B4C4-02F2394178EF}" dt="2023-12-04T15:21:33.497" v="72" actId="14100"/>
          <ac:spMkLst>
            <pc:docMk/>
            <pc:sldMk cId="1165843943" sldId="2147348938"/>
            <ac:spMk id="21" creationId="{D8667557-77B5-CBD2-A2D9-46D636971541}"/>
          </ac:spMkLst>
        </pc:spChg>
        <pc:grpChg chg="mod">
          <ac:chgData name="Maryame Darame" userId="24de52ef-07a9-4591-9379-78ed3ab1e195" providerId="ADAL" clId="{FA1E26E0-9B43-49AD-B4C4-02F2394178EF}" dt="2023-12-04T17:18:57.596" v="221" actId="14100"/>
          <ac:grpSpMkLst>
            <pc:docMk/>
            <pc:sldMk cId="1165843943" sldId="2147348938"/>
            <ac:grpSpMk id="3" creationId="{48DF4736-8862-A943-BB3B-AEFBAD44DF1C}"/>
          </ac:grpSpMkLst>
        </pc:grpChg>
        <pc:grpChg chg="mod">
          <ac:chgData name="Maryame Darame" userId="24de52ef-07a9-4591-9379-78ed3ab1e195" providerId="ADAL" clId="{FA1E26E0-9B43-49AD-B4C4-02F2394178EF}" dt="2023-12-04T17:11:19.565" v="216" actId="14100"/>
          <ac:grpSpMkLst>
            <pc:docMk/>
            <pc:sldMk cId="1165843943" sldId="2147348938"/>
            <ac:grpSpMk id="13" creationId="{1EDCBF15-4ECA-5EA7-0A31-E428F8A4B415}"/>
          </ac:grpSpMkLst>
        </pc:grpChg>
        <pc:grpChg chg="mod">
          <ac:chgData name="Maryame Darame" userId="24de52ef-07a9-4591-9379-78ed3ab1e195" providerId="ADAL" clId="{FA1E26E0-9B43-49AD-B4C4-02F2394178EF}" dt="2023-12-04T15:21:56.484" v="76" actId="14100"/>
          <ac:grpSpMkLst>
            <pc:docMk/>
            <pc:sldMk cId="1165843943" sldId="2147348938"/>
            <ac:grpSpMk id="25" creationId="{57A5BA58-CBBF-9671-7CD7-6EC8123BE2D5}"/>
          </ac:grpSpMkLst>
        </pc:grpChg>
        <pc:cxnChg chg="mod">
          <ac:chgData name="Maryame Darame" userId="24de52ef-07a9-4591-9379-78ed3ab1e195" providerId="ADAL" clId="{FA1E26E0-9B43-49AD-B4C4-02F2394178EF}" dt="2023-12-04T15:21:42.490" v="75" actId="14100"/>
          <ac:cxnSpMkLst>
            <pc:docMk/>
            <pc:sldMk cId="1165843943" sldId="2147348938"/>
            <ac:cxnSpMk id="22" creationId="{5AA94304-E448-376E-0297-233C0F70BBD1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Maryame Darame" userId="24de52ef-07a9-4591-9379-78ed3ab1e195" providerId="ADAL" clId="{FA1E26E0-9B43-49AD-B4C4-02F2394178EF}" dt="2023-12-04T15:51:28.446" v="179"/>
              <pc2:cmMkLst xmlns:pc2="http://schemas.microsoft.com/office/powerpoint/2019/9/main/command">
                <pc:docMk/>
                <pc:sldMk cId="1165843943" sldId="2147348938"/>
                <pc2:cmMk id="{446C8931-0F1F-4821-A530-A75069496658}"/>
              </pc2:cmMkLst>
            </pc226:cmChg>
          </p:ext>
        </pc:extLst>
      </pc:sldChg>
      <pc:sldChg chg="modSp mod">
        <pc:chgData name="Maryame Darame" userId="24de52ef-07a9-4591-9379-78ed3ab1e195" providerId="ADAL" clId="{FA1E26E0-9B43-49AD-B4C4-02F2394178EF}" dt="2023-12-04T17:25:52.671" v="223" actId="1076"/>
        <pc:sldMkLst>
          <pc:docMk/>
          <pc:sldMk cId="4157156750" sldId="2147348939"/>
        </pc:sldMkLst>
        <pc:spChg chg="mod">
          <ac:chgData name="Maryame Darame" userId="24de52ef-07a9-4591-9379-78ed3ab1e195" providerId="ADAL" clId="{FA1E26E0-9B43-49AD-B4C4-02F2394178EF}" dt="2023-12-04T17:25:52.671" v="223" actId="1076"/>
          <ac:spMkLst>
            <pc:docMk/>
            <pc:sldMk cId="4157156750" sldId="2147348939"/>
            <ac:spMk id="2" creationId="{7657053D-89F6-5D40-BF8C-3235CF323F66}"/>
          </ac:spMkLst>
        </pc:spChg>
        <pc:spChg chg="mod">
          <ac:chgData name="Maryame Darame" userId="24de52ef-07a9-4591-9379-78ed3ab1e195" providerId="ADAL" clId="{FA1E26E0-9B43-49AD-B4C4-02F2394178EF}" dt="2023-12-04T17:25:48.943" v="222" actId="1076"/>
          <ac:spMkLst>
            <pc:docMk/>
            <pc:sldMk cId="4157156750" sldId="2147348939"/>
            <ac:spMk id="4" creationId="{6DA68EE0-53B2-C04C-97CB-A62E2428F2C0}"/>
          </ac:spMkLst>
        </pc:spChg>
        <pc:spChg chg="mod">
          <ac:chgData name="Maryame Darame" userId="24de52ef-07a9-4591-9379-78ed3ab1e195" providerId="ADAL" clId="{FA1E26E0-9B43-49AD-B4C4-02F2394178EF}" dt="2023-12-04T13:55:54.128" v="52" actId="14100"/>
          <ac:spMkLst>
            <pc:docMk/>
            <pc:sldMk cId="4157156750" sldId="2147348939"/>
            <ac:spMk id="33" creationId="{02C83640-AEAA-AB68-F5A4-935292091BA4}"/>
          </ac:spMkLst>
        </pc:spChg>
        <pc:picChg chg="ord">
          <ac:chgData name="Maryame Darame" userId="24de52ef-07a9-4591-9379-78ed3ab1e195" providerId="ADAL" clId="{FA1E26E0-9B43-49AD-B4C4-02F2394178EF}" dt="2023-12-04T13:55:45.801" v="49" actId="167"/>
          <ac:picMkLst>
            <pc:docMk/>
            <pc:sldMk cId="4157156750" sldId="2147348939"/>
            <ac:picMk id="17" creationId="{E4DCD7ED-8EBF-FE6A-F89F-E8874C67B849}"/>
          </ac:picMkLst>
        </pc:picChg>
      </pc:sldChg>
      <pc:sldChg chg="modSp mod">
        <pc:chgData name="Maryame Darame" userId="24de52ef-07a9-4591-9379-78ed3ab1e195" providerId="ADAL" clId="{FA1E26E0-9B43-49AD-B4C4-02F2394178EF}" dt="2023-12-04T13:22:07.074" v="4" actId="27636"/>
        <pc:sldMkLst>
          <pc:docMk/>
          <pc:sldMk cId="1249358360" sldId="2147348940"/>
        </pc:sldMkLst>
        <pc:spChg chg="mod">
          <ac:chgData name="Maryame Darame" userId="24de52ef-07a9-4591-9379-78ed3ab1e195" providerId="ADAL" clId="{FA1E26E0-9B43-49AD-B4C4-02F2394178EF}" dt="2023-12-04T13:22:07.074" v="4" actId="27636"/>
          <ac:spMkLst>
            <pc:docMk/>
            <pc:sldMk cId="1249358360" sldId="2147348940"/>
            <ac:spMk id="12" creationId="{78394CD2-1D84-A6AA-4D13-BD0C6B6B9E53}"/>
          </ac:spMkLst>
        </pc:spChg>
      </pc:sldChg>
      <pc:sldChg chg="modSp mod">
        <pc:chgData name="Maryame Darame" userId="24de52ef-07a9-4591-9379-78ed3ab1e195" providerId="ADAL" clId="{FA1E26E0-9B43-49AD-B4C4-02F2394178EF}" dt="2023-12-04T15:15:40.951" v="58" actId="6549"/>
        <pc:sldMkLst>
          <pc:docMk/>
          <pc:sldMk cId="1528836032" sldId="2147348941"/>
        </pc:sldMkLst>
        <pc:spChg chg="mod">
          <ac:chgData name="Maryame Darame" userId="24de52ef-07a9-4591-9379-78ed3ab1e195" providerId="ADAL" clId="{FA1E26E0-9B43-49AD-B4C4-02F2394178EF}" dt="2023-12-04T15:15:40.951" v="58" actId="6549"/>
          <ac:spMkLst>
            <pc:docMk/>
            <pc:sldMk cId="1528836032" sldId="2147348941"/>
            <ac:spMk id="4" creationId="{6DA68EE0-53B2-C04C-97CB-A62E2428F2C0}"/>
          </ac:spMkLst>
        </pc:spChg>
      </pc:sldChg>
      <pc:sldChg chg="modSp mod">
        <pc:chgData name="Maryame Darame" userId="24de52ef-07a9-4591-9379-78ed3ab1e195" providerId="ADAL" clId="{FA1E26E0-9B43-49AD-B4C4-02F2394178EF}" dt="2023-12-04T13:22:07.080" v="5" actId="27636"/>
        <pc:sldMkLst>
          <pc:docMk/>
          <pc:sldMk cId="3943496148" sldId="2147348942"/>
        </pc:sldMkLst>
        <pc:spChg chg="mod">
          <ac:chgData name="Maryame Darame" userId="24de52ef-07a9-4591-9379-78ed3ab1e195" providerId="ADAL" clId="{FA1E26E0-9B43-49AD-B4C4-02F2394178EF}" dt="2023-12-04T13:22:07.080" v="5" actId="27636"/>
          <ac:spMkLst>
            <pc:docMk/>
            <pc:sldMk cId="3943496148" sldId="2147348942"/>
            <ac:spMk id="4" creationId="{6DA68EE0-53B2-C04C-97CB-A62E2428F2C0}"/>
          </ac:spMkLst>
        </pc:spChg>
      </pc:sldChg>
      <pc:sldChg chg="modSp mod">
        <pc:chgData name="Maryame Darame" userId="24de52ef-07a9-4591-9379-78ed3ab1e195" providerId="ADAL" clId="{FA1E26E0-9B43-49AD-B4C4-02F2394178EF}" dt="2023-12-04T16:03:08.563" v="214" actId="20577"/>
        <pc:sldMkLst>
          <pc:docMk/>
          <pc:sldMk cId="841709084" sldId="2147348991"/>
        </pc:sldMkLst>
        <pc:spChg chg="mod">
          <ac:chgData name="Maryame Darame" userId="24de52ef-07a9-4591-9379-78ed3ab1e195" providerId="ADAL" clId="{FA1E26E0-9B43-49AD-B4C4-02F2394178EF}" dt="2023-12-04T16:03:08.563" v="214" actId="20577"/>
          <ac:spMkLst>
            <pc:docMk/>
            <pc:sldMk cId="841709084" sldId="2147348991"/>
            <ac:spMk id="2" creationId="{84EED588-49F5-C2F1-F3DA-0D091EFB4AA6}"/>
          </ac:spMkLst>
        </pc:spChg>
      </pc:sldChg>
      <pc:sldChg chg="delSp modSp mod">
        <pc:chgData name="Maryame Darame" userId="24de52ef-07a9-4591-9379-78ed3ab1e195" providerId="ADAL" clId="{FA1E26E0-9B43-49AD-B4C4-02F2394178EF}" dt="2023-12-04T19:57:23.233" v="289" actId="20577"/>
        <pc:sldMkLst>
          <pc:docMk/>
          <pc:sldMk cId="3307290354" sldId="2147348992"/>
        </pc:sldMkLst>
        <pc:spChg chg="mod">
          <ac:chgData name="Maryame Darame" userId="24de52ef-07a9-4591-9379-78ed3ab1e195" providerId="ADAL" clId="{FA1E26E0-9B43-49AD-B4C4-02F2394178EF}" dt="2023-12-04T19:57:23.233" v="289" actId="20577"/>
          <ac:spMkLst>
            <pc:docMk/>
            <pc:sldMk cId="3307290354" sldId="2147348992"/>
            <ac:spMk id="3" creationId="{84EDD174-79C6-D446-534D-45F656F083F3}"/>
          </ac:spMkLst>
        </pc:spChg>
        <pc:spChg chg="del">
          <ac:chgData name="Maryame Darame" userId="24de52ef-07a9-4591-9379-78ed3ab1e195" providerId="ADAL" clId="{FA1E26E0-9B43-49AD-B4C4-02F2394178EF}" dt="2023-12-04T16:00:39.002" v="210" actId="478"/>
          <ac:spMkLst>
            <pc:docMk/>
            <pc:sldMk cId="3307290354" sldId="2147348992"/>
            <ac:spMk id="4" creationId="{835C86CD-99CE-0C6F-A401-C95720D7EDB2}"/>
          </ac:spMkLst>
        </pc:spChg>
      </pc:sldChg>
      <pc:sldChg chg="addSp delSp modSp new mod modClrScheme chgLayout">
        <pc:chgData name="Maryame Darame" userId="24de52ef-07a9-4591-9379-78ed3ab1e195" providerId="ADAL" clId="{FA1E26E0-9B43-49AD-B4C4-02F2394178EF}" dt="2023-12-04T15:57:18.547" v="208" actId="20577"/>
        <pc:sldMkLst>
          <pc:docMk/>
          <pc:sldMk cId="1810100698" sldId="2147348993"/>
        </pc:sldMkLst>
        <pc:spChg chg="add mod">
          <ac:chgData name="Maryame Darame" userId="24de52ef-07a9-4591-9379-78ed3ab1e195" providerId="ADAL" clId="{FA1E26E0-9B43-49AD-B4C4-02F2394178EF}" dt="2023-12-04T15:57:18.547" v="208" actId="20577"/>
          <ac:spMkLst>
            <pc:docMk/>
            <pc:sldMk cId="1810100698" sldId="2147348993"/>
            <ac:spMk id="2" creationId="{D1706847-8DAE-453F-AADB-0722466C777C}"/>
          </ac:spMkLst>
        </pc:spChg>
        <pc:spChg chg="add del mod">
          <ac:chgData name="Maryame Darame" userId="24de52ef-07a9-4591-9379-78ed3ab1e195" providerId="ADAL" clId="{FA1E26E0-9B43-49AD-B4C4-02F2394178EF}" dt="2023-12-04T15:57:13.027" v="199" actId="478"/>
          <ac:spMkLst>
            <pc:docMk/>
            <pc:sldMk cId="1810100698" sldId="2147348993"/>
            <ac:spMk id="3" creationId="{AADB9F5F-A53C-A84A-7173-2DCE12041C0E}"/>
          </ac:spMkLst>
        </pc:spChg>
      </pc:sldChg>
    </pc:docChg>
  </pc:docChgLst>
  <pc:docChgLst>
    <pc:chgData name="Maryame Darame" userId="S::mdarame@uplandsoftware.com::24de52ef-07a9-4591-9379-78ed3ab1e195" providerId="AD" clId="Web-{60EDA760-8F59-9016-B5A7-F73628D8896F}"/>
    <pc:docChg chg="modSld">
      <pc:chgData name="Maryame Darame" userId="S::mdarame@uplandsoftware.com::24de52ef-07a9-4591-9379-78ed3ab1e195" providerId="AD" clId="Web-{60EDA760-8F59-9016-B5A7-F73628D8896F}" dt="2023-12-04T13:26:19.500" v="20" actId="1076"/>
      <pc:docMkLst>
        <pc:docMk/>
      </pc:docMkLst>
      <pc:sldChg chg="modSp">
        <pc:chgData name="Maryame Darame" userId="S::mdarame@uplandsoftware.com::24de52ef-07a9-4591-9379-78ed3ab1e195" providerId="AD" clId="Web-{60EDA760-8F59-9016-B5A7-F73628D8896F}" dt="2023-12-04T13:26:19.500" v="20" actId="1076"/>
        <pc:sldMkLst>
          <pc:docMk/>
          <pc:sldMk cId="2272899209" sldId="2147348919"/>
        </pc:sldMkLst>
        <pc:spChg chg="mod">
          <ac:chgData name="Maryame Darame" userId="S::mdarame@uplandsoftware.com::24de52ef-07a9-4591-9379-78ed3ab1e195" providerId="AD" clId="Web-{60EDA760-8F59-9016-B5A7-F73628D8896F}" dt="2023-12-04T13:26:19.500" v="20" actId="1076"/>
          <ac:spMkLst>
            <pc:docMk/>
            <pc:sldMk cId="2272899209" sldId="2147348919"/>
            <ac:spMk id="4" creationId="{289F28F2-9C04-040E-87AE-0B382C981B25}"/>
          </ac:spMkLst>
        </pc:spChg>
      </pc:sldChg>
      <pc:sldChg chg="modSp">
        <pc:chgData name="Maryame Darame" userId="S::mdarame@uplandsoftware.com::24de52ef-07a9-4591-9379-78ed3ab1e195" providerId="AD" clId="Web-{60EDA760-8F59-9016-B5A7-F73628D8896F}" dt="2023-12-04T13:26:04.812" v="15" actId="1076"/>
        <pc:sldMkLst>
          <pc:docMk/>
          <pc:sldMk cId="1659711677" sldId="2147348921"/>
        </pc:sldMkLst>
        <pc:spChg chg="mod">
          <ac:chgData name="Maryame Darame" userId="S::mdarame@uplandsoftware.com::24de52ef-07a9-4591-9379-78ed3ab1e195" providerId="AD" clId="Web-{60EDA760-8F59-9016-B5A7-F73628D8896F}" dt="2023-12-04T13:26:04.812" v="15" actId="1076"/>
          <ac:spMkLst>
            <pc:docMk/>
            <pc:sldMk cId="1659711677" sldId="2147348921"/>
            <ac:spMk id="4" creationId="{289F28F2-9C04-040E-87AE-0B382C981B25}"/>
          </ac:spMkLst>
        </pc:spChg>
      </pc:sldChg>
    </pc:docChg>
  </pc:docChgLst>
  <pc:docChgLst>
    <pc:chgData name="Maryame Darame" userId="S::mdarame@uplandsoftware.com::24de52ef-07a9-4591-9379-78ed3ab1e195" providerId="AD" clId="Web-{A2FB6E17-D6B4-AAC0-79C9-F64E6A38526E}"/>
    <pc:docChg chg="">
      <pc:chgData name="Maryame Darame" userId="S::mdarame@uplandsoftware.com::24de52ef-07a9-4591-9379-78ed3ab1e195" providerId="AD" clId="Web-{A2FB6E17-D6B4-AAC0-79C9-F64E6A38526E}" dt="2023-12-14T15:51:29.752" v="3"/>
      <pc:docMkLst>
        <pc:docMk/>
      </pc:docMkLst>
      <pc:sldChg chg="delCm">
        <pc:chgData name="Maryame Darame" userId="S::mdarame@uplandsoftware.com::24de52ef-07a9-4591-9379-78ed3ab1e195" providerId="AD" clId="Web-{A2FB6E17-D6B4-AAC0-79C9-F64E6A38526E}" dt="2023-12-14T15:50:28.609" v="0"/>
        <pc:sldMkLst>
          <pc:docMk/>
          <pc:sldMk cId="2182851578" sldId="214734892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yame Darame" userId="S::mdarame@uplandsoftware.com::24de52ef-07a9-4591-9379-78ed3ab1e195" providerId="AD" clId="Web-{A2FB6E17-D6B4-AAC0-79C9-F64E6A38526E}" dt="2023-12-14T15:50:28.609" v="0"/>
              <pc2:cmMkLst xmlns:pc2="http://schemas.microsoft.com/office/powerpoint/2019/9/main/command">
                <pc:docMk/>
                <pc:sldMk cId="2182851578" sldId="2147348923"/>
                <pc2:cmMk id="{D0E8D63B-8748-4E1E-82D4-DC0DA26CAE8B}"/>
              </pc2:cmMkLst>
            </pc226:cmChg>
          </p:ext>
        </pc:extLst>
      </pc:sldChg>
      <pc:sldChg chg="delCm">
        <pc:chgData name="Maryame Darame" userId="S::mdarame@uplandsoftware.com::24de52ef-07a9-4591-9379-78ed3ab1e195" providerId="AD" clId="Web-{A2FB6E17-D6B4-AAC0-79C9-F64E6A38526E}" dt="2023-12-14T15:50:50.360" v="1"/>
        <pc:sldMkLst>
          <pc:docMk/>
          <pc:sldMk cId="3459201871" sldId="214734893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yame Darame" userId="S::mdarame@uplandsoftware.com::24de52ef-07a9-4591-9379-78ed3ab1e195" providerId="AD" clId="Web-{A2FB6E17-D6B4-AAC0-79C9-F64E6A38526E}" dt="2023-12-14T15:50:50.360" v="1"/>
              <pc2:cmMkLst xmlns:pc2="http://schemas.microsoft.com/office/powerpoint/2019/9/main/command">
                <pc:docMk/>
                <pc:sldMk cId="3459201871" sldId="2147348937"/>
                <pc2:cmMk id="{64867198-63DA-4811-BAEC-5303403A4208}"/>
              </pc2:cmMkLst>
            </pc226:cmChg>
          </p:ext>
        </pc:extLst>
      </pc:sldChg>
      <pc:sldChg chg="delCm">
        <pc:chgData name="Maryame Darame" userId="S::mdarame@uplandsoftware.com::24de52ef-07a9-4591-9379-78ed3ab1e195" providerId="AD" clId="Web-{A2FB6E17-D6B4-AAC0-79C9-F64E6A38526E}" dt="2023-12-14T15:51:29.752" v="3"/>
        <pc:sldMkLst>
          <pc:docMk/>
          <pc:sldMk cId="1249358360" sldId="214734894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yame Darame" userId="S::mdarame@uplandsoftware.com::24de52ef-07a9-4591-9379-78ed3ab1e195" providerId="AD" clId="Web-{A2FB6E17-D6B4-AAC0-79C9-F64E6A38526E}" dt="2023-12-14T15:51:29.752" v="3"/>
              <pc2:cmMkLst xmlns:pc2="http://schemas.microsoft.com/office/powerpoint/2019/9/main/command">
                <pc:docMk/>
                <pc:sldMk cId="1249358360" sldId="2147348940"/>
                <pc2:cmMk id="{E72EF232-825A-CB46-8364-7345FFF5B853}"/>
              </pc2:cmMkLst>
            </pc226:cmChg>
          </p:ext>
        </pc:extLst>
      </pc:sldChg>
      <pc:sldChg chg="delCm">
        <pc:chgData name="Maryame Darame" userId="S::mdarame@uplandsoftware.com::24de52ef-07a9-4591-9379-78ed3ab1e195" providerId="AD" clId="Web-{A2FB6E17-D6B4-AAC0-79C9-F64E6A38526E}" dt="2023-12-14T15:51:17.267" v="2"/>
        <pc:sldMkLst>
          <pc:docMk/>
          <pc:sldMk cId="1528836032" sldId="214734894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yame Darame" userId="S::mdarame@uplandsoftware.com::24de52ef-07a9-4591-9379-78ed3ab1e195" providerId="AD" clId="Web-{A2FB6E17-D6B4-AAC0-79C9-F64E6A38526E}" dt="2023-12-14T15:51:17.267" v="2"/>
              <pc2:cmMkLst xmlns:pc2="http://schemas.microsoft.com/office/powerpoint/2019/9/main/command">
                <pc:docMk/>
                <pc:sldMk cId="1528836032" sldId="2147348941"/>
                <pc2:cmMk id="{BA97DDD3-5C9C-3A43-9B6D-559FA88E32B8}"/>
              </pc2:cmMkLst>
            </pc226:cmChg>
          </p:ext>
        </pc:ext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7F118BA-3E83-7E4F-BE23-7154A20E272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Galano Grotesque" pitchFamily="2" charset="77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302FEA-71CA-844B-ABE8-D38E18D3E69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EE1E52-C35C-E349-945A-D1F4D8D95443}" type="datetimeFigureOut">
              <a:rPr lang="en-US" smtClean="0">
                <a:latin typeface="Galano Grotesque" pitchFamily="2" charset="77"/>
              </a:rPr>
              <a:t>12/14/2023</a:t>
            </a:fld>
            <a:endParaRPr lang="en-US">
              <a:latin typeface="Galano Grotesque" pitchFamily="2" charset="77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090898-DEB8-0F46-9462-E696BF11B27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Galano Grotesque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654F5-2AA9-4540-B1BF-0986443E0AB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B3994-FE93-A74A-85A1-E2DC5D56BDCD}" type="slidenum">
              <a:rPr lang="en-US" smtClean="0">
                <a:latin typeface="Galano Grotesque" pitchFamily="2" charset="77"/>
              </a:rPr>
              <a:t>‹N°›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625927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Galano Grotesque" pitchFamily="2" charset="77"/>
              </a:defRPr>
            </a:lvl1pPr>
          </a:lstStyle>
          <a:p>
            <a:endParaRPr lang="en-US">
              <a:latin typeface="Galano Grotesque" pitchFamily="2" charset="77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Galano Grotesque" pitchFamily="2" charset="77"/>
              </a:defRPr>
            </a:lvl1pPr>
          </a:lstStyle>
          <a:p>
            <a:fld id="{BAF93C2D-C5AE-8242-AED6-342EC2D9A17C}" type="datetimeFigureOut">
              <a:rPr lang="en-US" smtClean="0"/>
              <a:pPr/>
              <a:t>12/14/2023</a:t>
            </a:fld>
            <a:endParaRPr lang="en-US">
              <a:latin typeface="Galano Grotesque" pitchFamily="2" charset="77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Galano Grotesque" pitchFamily="2" charset="77"/>
              </a:defRPr>
            </a:lvl1pPr>
          </a:lstStyle>
          <a:p>
            <a:endParaRPr lang="en-US">
              <a:latin typeface="Galano Grotesque" pitchFamily="2" charset="77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Galano Grotesque" pitchFamily="2" charset="77"/>
              </a:defRPr>
            </a:lvl1pPr>
          </a:lstStyle>
          <a:p>
            <a:fld id="{239E8C66-6F81-7846-ADC3-DA1999A2643B}" type="slidenum">
              <a:rPr lang="en-US" smtClean="0"/>
              <a:pPr/>
              <a:t>‹N°›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64937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Galano Grotesque" pitchFamily="2" charset="77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Galano Grotesque" pitchFamily="2" charset="77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Galano Grotesque" pitchFamily="2" charset="77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Galano Grotesque" pitchFamily="2" charset="77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Galano Grotesque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t>1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28121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t>2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72637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t>5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1609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t>6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2922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t>7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2046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t>13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296961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Le portefeuille de produits d'Upland Objectif Lune est consolidé sous la marque </a:t>
            </a:r>
            <a:r>
              <a:rPr b="1"/>
              <a:t>OL Connect</a:t>
            </a:r>
            <a:r>
              <a:t>. Qu’est-ce que cela veut dire ?</a:t>
            </a:r>
          </a:p>
          <a:p>
            <a:endParaRPr lang="en-US" i="1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t>PrintShop Mail Connect devient </a:t>
            </a:r>
            <a:r>
              <a:rPr b="1"/>
              <a:t>OL Connect Desktop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t>Les limites de vitesse et de traitement parallèle ont été </a:t>
            </a:r>
            <a:r>
              <a:rPr b="1"/>
              <a:t>augmentées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t>PlanetPress Connect devient </a:t>
            </a:r>
            <a:r>
              <a:rPr b="1"/>
              <a:t>OL Connect Professional </a:t>
            </a:r>
            <a:r>
              <a:t>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t>Inclut désormais automatiquement les modules </a:t>
            </a:r>
            <a:r>
              <a:rPr b="1"/>
              <a:t>d'imagerie</a:t>
            </a:r>
            <a:r>
              <a:t> et de </a:t>
            </a:r>
            <a:r>
              <a:rPr b="1"/>
              <a:t>sortie optimisée</a:t>
            </a:r>
            <a:r>
              <a:t>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t>La vitesse et les limites de traitement parallèle ont également été </a:t>
            </a:r>
            <a:r>
              <a:rPr b="1"/>
              <a:t>augmentées</a:t>
            </a:r>
            <a: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t>PReS Connect devient </a:t>
            </a:r>
            <a:r>
              <a:rPr b="1"/>
              <a:t>OL Connect Enterprise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t>Comprend les modules </a:t>
            </a:r>
            <a:r>
              <a:rPr b="1"/>
              <a:t>d'imagerie</a:t>
            </a:r>
            <a:r>
              <a:t> et de </a:t>
            </a:r>
            <a:r>
              <a:rPr b="1"/>
              <a:t>sortie optimisée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t>Permet d'installer l'application sur une grappe de </a:t>
            </a:r>
            <a:r>
              <a:rPr b="1"/>
              <a:t>4 serveurs au maximum</a:t>
            </a:r>
            <a:r>
              <a:t> sans devoir acheter de packs de performance (qui ne sont plus disponibles).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r>
              <a:t>Améliorations de la licence déjà appliquées à 2023.1</a:t>
            </a:r>
            <a:endParaRPr lang="nl-NL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t>18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857395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t>19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43786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9E8C66-6F81-7846-ADC3-DA1999A2643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lano Grotesque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lano Grotesque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0854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6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3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138.svg"/><Relationship Id="rId4" Type="http://schemas.openxmlformats.org/officeDocument/2006/relationships/image" Target="../media/image137.png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3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138.svg"/><Relationship Id="rId4" Type="http://schemas.openxmlformats.org/officeDocument/2006/relationships/image" Target="../media/image137.png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3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138.svg"/><Relationship Id="rId4" Type="http://schemas.openxmlformats.org/officeDocument/2006/relationships/image" Target="../media/image137.pn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3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138.svg"/><Relationship Id="rId4" Type="http://schemas.openxmlformats.org/officeDocument/2006/relationships/image" Target="../media/image137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3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138.svg"/><Relationship Id="rId4" Type="http://schemas.openxmlformats.org/officeDocument/2006/relationships/image" Target="../media/image137.pn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0.png"/><Relationship Id="rId4" Type="http://schemas.openxmlformats.org/officeDocument/2006/relationships/image" Target="../media/image6.svg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0.png"/><Relationship Id="rId4" Type="http://schemas.openxmlformats.org/officeDocument/2006/relationships/image" Target="../media/image6.svg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Layouts/_rels/slideLayout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svg"/><Relationship Id="rId3" Type="http://schemas.openxmlformats.org/officeDocument/2006/relationships/image" Target="../media/image135.png"/><Relationship Id="rId7" Type="http://schemas.openxmlformats.org/officeDocument/2006/relationships/image" Target="../media/image50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36.svg"/></Relationships>
</file>

<file path=ppt/slideLayouts/_rels/slideLayout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6.svg"/><Relationship Id="rId7" Type="http://schemas.openxmlformats.org/officeDocument/2006/relationships/image" Target="../media/image141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0.png"/><Relationship Id="rId5" Type="http://schemas.openxmlformats.org/officeDocument/2006/relationships/image" Target="../media/image136.svg"/><Relationship Id="rId4" Type="http://schemas.openxmlformats.org/officeDocument/2006/relationships/image" Target="../media/image135.png"/><Relationship Id="rId9" Type="http://schemas.openxmlformats.org/officeDocument/2006/relationships/image" Target="../media/image6.svg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13" Type="http://schemas.openxmlformats.org/officeDocument/2006/relationships/image" Target="../media/image110.svg"/><Relationship Id="rId3" Type="http://schemas.openxmlformats.org/officeDocument/2006/relationships/image" Target="../media/image124.svg"/><Relationship Id="rId7" Type="http://schemas.openxmlformats.org/officeDocument/2006/relationships/image" Target="../media/image143.svg"/><Relationship Id="rId12" Type="http://schemas.openxmlformats.org/officeDocument/2006/relationships/image" Target="../media/image109.png"/><Relationship Id="rId2" Type="http://schemas.openxmlformats.org/officeDocument/2006/relationships/image" Target="../media/image1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2.png"/><Relationship Id="rId11" Type="http://schemas.openxmlformats.org/officeDocument/2006/relationships/image" Target="../media/image147.svg"/><Relationship Id="rId5" Type="http://schemas.openxmlformats.org/officeDocument/2006/relationships/image" Target="../media/image6.svg"/><Relationship Id="rId10" Type="http://schemas.openxmlformats.org/officeDocument/2006/relationships/image" Target="../media/image146.png"/><Relationship Id="rId4" Type="http://schemas.openxmlformats.org/officeDocument/2006/relationships/image" Target="../media/image5.png"/><Relationship Id="rId9" Type="http://schemas.openxmlformats.org/officeDocument/2006/relationships/image" Target="../media/image145.svg"/></Relationships>
</file>

<file path=ppt/slideLayouts/_rels/slideLayout1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13" Type="http://schemas.openxmlformats.org/officeDocument/2006/relationships/image" Target="../media/image110.svg"/><Relationship Id="rId3" Type="http://schemas.openxmlformats.org/officeDocument/2006/relationships/image" Target="../media/image124.svg"/><Relationship Id="rId7" Type="http://schemas.openxmlformats.org/officeDocument/2006/relationships/image" Target="../media/image143.svg"/><Relationship Id="rId12" Type="http://schemas.openxmlformats.org/officeDocument/2006/relationships/image" Target="../media/image109.png"/><Relationship Id="rId2" Type="http://schemas.openxmlformats.org/officeDocument/2006/relationships/image" Target="../media/image1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2.png"/><Relationship Id="rId11" Type="http://schemas.openxmlformats.org/officeDocument/2006/relationships/image" Target="../media/image147.svg"/><Relationship Id="rId5" Type="http://schemas.openxmlformats.org/officeDocument/2006/relationships/image" Target="../media/image6.svg"/><Relationship Id="rId10" Type="http://schemas.openxmlformats.org/officeDocument/2006/relationships/image" Target="../media/image146.png"/><Relationship Id="rId4" Type="http://schemas.openxmlformats.org/officeDocument/2006/relationships/image" Target="../media/image5.png"/><Relationship Id="rId9" Type="http://schemas.openxmlformats.org/officeDocument/2006/relationships/image" Target="../media/image145.svg"/></Relationships>
</file>

<file path=ppt/slideLayouts/_rels/slideLayout1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51.svg"/><Relationship Id="rId3" Type="http://schemas.openxmlformats.org/officeDocument/2006/relationships/image" Target="../media/image6.svg"/><Relationship Id="rId7" Type="http://schemas.openxmlformats.org/officeDocument/2006/relationships/image" Target="../media/image149.svg"/><Relationship Id="rId12" Type="http://schemas.openxmlformats.org/officeDocument/2006/relationships/image" Target="../media/image150.png"/><Relationship Id="rId17" Type="http://schemas.openxmlformats.org/officeDocument/2006/relationships/image" Target="../media/image153.svg"/><Relationship Id="rId2" Type="http://schemas.openxmlformats.org/officeDocument/2006/relationships/image" Target="../media/image5.png"/><Relationship Id="rId16" Type="http://schemas.openxmlformats.org/officeDocument/2006/relationships/image" Target="../media/image15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3.png"/><Relationship Id="rId11" Type="http://schemas.openxmlformats.org/officeDocument/2006/relationships/image" Target="../media/image18.svg"/><Relationship Id="rId5" Type="http://schemas.openxmlformats.org/officeDocument/2006/relationships/image" Target="../media/image148.svg"/><Relationship Id="rId15" Type="http://schemas.openxmlformats.org/officeDocument/2006/relationships/image" Target="../media/image20.sv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4.svg"/><Relationship Id="rId14" Type="http://schemas.openxmlformats.org/officeDocument/2006/relationships/image" Target="../media/image19.png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54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5.png"/><Relationship Id="rId5" Type="http://schemas.openxmlformats.org/officeDocument/2006/relationships/image" Target="../media/image143.svg"/><Relationship Id="rId4" Type="http://schemas.openxmlformats.org/officeDocument/2006/relationships/image" Target="../media/image142.png"/></Relationships>
</file>

<file path=ppt/slideLayouts/_rels/slideLayout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6.svg"/><Relationship Id="rId7" Type="http://schemas.openxmlformats.org/officeDocument/2006/relationships/image" Target="../media/image15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5.png"/><Relationship Id="rId5" Type="http://schemas.openxmlformats.org/officeDocument/2006/relationships/image" Target="../media/image143.svg"/><Relationship Id="rId4" Type="http://schemas.openxmlformats.org/officeDocument/2006/relationships/image" Target="../media/image142.png"/><Relationship Id="rId9" Type="http://schemas.openxmlformats.org/officeDocument/2006/relationships/image" Target="../media/image158.svg"/></Relationships>
</file>

<file path=ppt/slideLayouts/_rels/slideLayout1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image" Target="../media/image6.svg"/><Relationship Id="rId7" Type="http://schemas.openxmlformats.org/officeDocument/2006/relationships/image" Target="../media/image143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2.png"/><Relationship Id="rId11" Type="http://schemas.openxmlformats.org/officeDocument/2006/relationships/image" Target="../media/image147.svg"/><Relationship Id="rId5" Type="http://schemas.openxmlformats.org/officeDocument/2006/relationships/image" Target="../media/image158.svg"/><Relationship Id="rId10" Type="http://schemas.openxmlformats.org/officeDocument/2006/relationships/image" Target="../media/image146.png"/><Relationship Id="rId4" Type="http://schemas.openxmlformats.org/officeDocument/2006/relationships/image" Target="../media/image157.png"/><Relationship Id="rId9" Type="http://schemas.openxmlformats.org/officeDocument/2006/relationships/image" Target="../media/image156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Layouts/_rels/slideLayout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png"/><Relationship Id="rId3" Type="http://schemas.openxmlformats.org/officeDocument/2006/relationships/image" Target="../media/image160.svg"/><Relationship Id="rId7" Type="http://schemas.openxmlformats.org/officeDocument/2006/relationships/image" Target="../media/image162.svg"/><Relationship Id="rId2" Type="http://schemas.openxmlformats.org/officeDocument/2006/relationships/image" Target="../media/image15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1.png"/><Relationship Id="rId11" Type="http://schemas.openxmlformats.org/officeDocument/2006/relationships/image" Target="../media/image166.svg"/><Relationship Id="rId5" Type="http://schemas.openxmlformats.org/officeDocument/2006/relationships/image" Target="../media/image6.svg"/><Relationship Id="rId10" Type="http://schemas.openxmlformats.org/officeDocument/2006/relationships/image" Target="../media/image165.png"/><Relationship Id="rId4" Type="http://schemas.openxmlformats.org/officeDocument/2006/relationships/image" Target="../media/image5.png"/><Relationship Id="rId9" Type="http://schemas.openxmlformats.org/officeDocument/2006/relationships/image" Target="../media/image164.svg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7" Type="http://schemas.openxmlformats.org/officeDocument/2006/relationships/image" Target="../media/image49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openxmlformats.org/officeDocument/2006/relationships/image" Target="../media/image49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openxmlformats.org/officeDocument/2006/relationships/image" Target="../media/image49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7" Type="http://schemas.openxmlformats.org/officeDocument/2006/relationships/image" Target="../media/image51.sv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0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openxmlformats.org/officeDocument/2006/relationships/image" Target="../media/image49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4.svg"/><Relationship Id="rId4" Type="http://schemas.openxmlformats.org/officeDocument/2006/relationships/image" Target="../media/image3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5.svg"/><Relationship Id="rId4" Type="http://schemas.openxmlformats.org/officeDocument/2006/relationships/image" Target="../media/image3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2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6.svg"/><Relationship Id="rId4" Type="http://schemas.openxmlformats.org/officeDocument/2006/relationships/image" Target="../media/image39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0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8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4.svg"/><Relationship Id="rId4" Type="http://schemas.openxmlformats.org/officeDocument/2006/relationships/image" Target="../media/image3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4.svg"/><Relationship Id="rId4" Type="http://schemas.openxmlformats.org/officeDocument/2006/relationships/image" Target="../media/image3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7" Type="http://schemas.openxmlformats.org/officeDocument/2006/relationships/image" Target="../media/image69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7" Type="http://schemas.openxmlformats.org/officeDocument/2006/relationships/image" Target="../media/image18.sv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54.svg"/><Relationship Id="rId4" Type="http://schemas.openxmlformats.org/officeDocument/2006/relationships/image" Target="../media/image31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7" Type="http://schemas.openxmlformats.org/officeDocument/2006/relationships/image" Target="../media/image18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70.svg"/><Relationship Id="rId4" Type="http://schemas.openxmlformats.org/officeDocument/2006/relationships/image" Target="../media/image2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7" Type="http://schemas.openxmlformats.org/officeDocument/2006/relationships/image" Target="../media/image20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7" Type="http://schemas.openxmlformats.org/officeDocument/2006/relationships/image" Target="../media/image18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71.svg"/><Relationship Id="rId4" Type="http://schemas.openxmlformats.org/officeDocument/2006/relationships/image" Target="../media/image39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3.svg"/><Relationship Id="rId4" Type="http://schemas.openxmlformats.org/officeDocument/2006/relationships/image" Target="../media/image72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5.svg"/><Relationship Id="rId4" Type="http://schemas.openxmlformats.org/officeDocument/2006/relationships/image" Target="../media/image74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svg"/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sv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0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6.sv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12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svg"/><Relationship Id="rId2" Type="http://schemas.openxmlformats.org/officeDocument/2006/relationships/image" Target="../media/image8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sv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86.svg"/></Relationships>
</file>

<file path=ppt/slideLayouts/_rels/slideLayout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svg"/><Relationship Id="rId13" Type="http://schemas.openxmlformats.org/officeDocument/2006/relationships/image" Target="../media/image6.svg"/><Relationship Id="rId3" Type="http://schemas.openxmlformats.org/officeDocument/2006/relationships/image" Target="../media/image83.png"/><Relationship Id="rId7" Type="http://schemas.openxmlformats.org/officeDocument/2006/relationships/image" Target="../media/image11.png"/><Relationship Id="rId12" Type="http://schemas.openxmlformats.org/officeDocument/2006/relationships/image" Target="../media/image5.pn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8.svg"/><Relationship Id="rId11" Type="http://schemas.openxmlformats.org/officeDocument/2006/relationships/image" Target="../media/image86.svg"/><Relationship Id="rId5" Type="http://schemas.openxmlformats.org/officeDocument/2006/relationships/image" Target="../media/image19.png"/><Relationship Id="rId10" Type="http://schemas.openxmlformats.org/officeDocument/2006/relationships/image" Target="../media/image90.svg"/><Relationship Id="rId4" Type="http://schemas.openxmlformats.org/officeDocument/2006/relationships/image" Target="../media/image87.svg"/><Relationship Id="rId9" Type="http://schemas.openxmlformats.org/officeDocument/2006/relationships/image" Target="../media/image13.png"/></Relationships>
</file>

<file path=ppt/slideLayouts/_rels/slideLayout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svg"/><Relationship Id="rId3" Type="http://schemas.openxmlformats.org/officeDocument/2006/relationships/image" Target="../media/image83.png"/><Relationship Id="rId7" Type="http://schemas.openxmlformats.org/officeDocument/2006/relationships/image" Target="../media/image11.png"/><Relationship Id="rId12" Type="http://schemas.openxmlformats.org/officeDocument/2006/relationships/image" Target="../media/image6.sv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8.svg"/><Relationship Id="rId11" Type="http://schemas.openxmlformats.org/officeDocument/2006/relationships/image" Target="../media/image5.png"/><Relationship Id="rId5" Type="http://schemas.openxmlformats.org/officeDocument/2006/relationships/image" Target="../media/image19.png"/><Relationship Id="rId10" Type="http://schemas.openxmlformats.org/officeDocument/2006/relationships/image" Target="../media/image90.svg"/><Relationship Id="rId4" Type="http://schemas.openxmlformats.org/officeDocument/2006/relationships/image" Target="../media/image87.svg"/><Relationship Id="rId9" Type="http://schemas.openxmlformats.org/officeDocument/2006/relationships/image" Target="../media/image13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94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3.png"/><Relationship Id="rId5" Type="http://schemas.openxmlformats.org/officeDocument/2006/relationships/image" Target="../media/image92.svg"/><Relationship Id="rId4" Type="http://schemas.openxmlformats.org/officeDocument/2006/relationships/image" Target="../media/image91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9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5.png"/><Relationship Id="rId5" Type="http://schemas.openxmlformats.org/officeDocument/2006/relationships/image" Target="../media/image92.svg"/><Relationship Id="rId4" Type="http://schemas.openxmlformats.org/officeDocument/2006/relationships/image" Target="../media/image91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98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7.png"/><Relationship Id="rId5" Type="http://schemas.openxmlformats.org/officeDocument/2006/relationships/image" Target="../media/image92.svg"/><Relationship Id="rId4" Type="http://schemas.openxmlformats.org/officeDocument/2006/relationships/image" Target="../media/image91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9.png"/><Relationship Id="rId5" Type="http://schemas.openxmlformats.org/officeDocument/2006/relationships/image" Target="../media/image92.svg"/><Relationship Id="rId4" Type="http://schemas.openxmlformats.org/officeDocument/2006/relationships/image" Target="../media/image91.pn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1.png"/><Relationship Id="rId5" Type="http://schemas.openxmlformats.org/officeDocument/2006/relationships/image" Target="../media/image92.svg"/><Relationship Id="rId4" Type="http://schemas.openxmlformats.org/officeDocument/2006/relationships/image" Target="../media/image91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5.png"/><Relationship Id="rId5" Type="http://schemas.openxmlformats.org/officeDocument/2006/relationships/image" Target="../media/image104.svg"/><Relationship Id="rId4" Type="http://schemas.openxmlformats.org/officeDocument/2006/relationships/image" Target="../media/image103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9.png"/><Relationship Id="rId5" Type="http://schemas.openxmlformats.org/officeDocument/2006/relationships/image" Target="../media/image108.svg"/><Relationship Id="rId4" Type="http://schemas.openxmlformats.org/officeDocument/2006/relationships/image" Target="../media/image107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14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3.png"/><Relationship Id="rId5" Type="http://schemas.openxmlformats.org/officeDocument/2006/relationships/image" Target="../media/image112.svg"/><Relationship Id="rId4" Type="http://schemas.openxmlformats.org/officeDocument/2006/relationships/image" Target="../media/image111.pn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18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7.png"/><Relationship Id="rId5" Type="http://schemas.openxmlformats.org/officeDocument/2006/relationships/image" Target="../media/image116.svg"/><Relationship Id="rId4" Type="http://schemas.openxmlformats.org/officeDocument/2006/relationships/image" Target="../media/image115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2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1.png"/><Relationship Id="rId5" Type="http://schemas.openxmlformats.org/officeDocument/2006/relationships/image" Target="../media/image120.svg"/><Relationship Id="rId4" Type="http://schemas.openxmlformats.org/officeDocument/2006/relationships/image" Target="../media/image119.png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svg"/><Relationship Id="rId2" Type="http://schemas.openxmlformats.org/officeDocument/2006/relationships/image" Target="../media/image1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svg"/><Relationship Id="rId2" Type="http://schemas.openxmlformats.org/officeDocument/2006/relationships/image" Target="../media/image1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svg"/><Relationship Id="rId2" Type="http://schemas.openxmlformats.org/officeDocument/2006/relationships/image" Target="../media/image1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svg"/><Relationship Id="rId2" Type="http://schemas.openxmlformats.org/officeDocument/2006/relationships/image" Target="../media/image1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svg"/><Relationship Id="rId2" Type="http://schemas.openxmlformats.org/officeDocument/2006/relationships/image" Target="../media/image1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sv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8.svg"/><Relationship Id="rId4" Type="http://schemas.openxmlformats.org/officeDocument/2006/relationships/image" Target="../media/image127.png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sv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8.svg"/><Relationship Id="rId4" Type="http://schemas.openxmlformats.org/officeDocument/2006/relationships/image" Target="../media/image127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svg"/><Relationship Id="rId2" Type="http://schemas.openxmlformats.org/officeDocument/2006/relationships/image" Target="../media/image12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6.svg"/><Relationship Id="rId4" Type="http://schemas.openxmlformats.org/officeDocument/2006/relationships/image" Target="../media/image125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svg"/><Relationship Id="rId2" Type="http://schemas.openxmlformats.org/officeDocument/2006/relationships/image" Target="../media/image1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2.svg"/><Relationship Id="rId4" Type="http://schemas.openxmlformats.org/officeDocument/2006/relationships/image" Target="../media/image131.png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svg"/><Relationship Id="rId2" Type="http://schemas.openxmlformats.org/officeDocument/2006/relationships/image" Target="../media/image133.pn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6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36.svg"/><Relationship Id="rId4" Type="http://schemas.openxmlformats.org/officeDocument/2006/relationships/image" Target="../media/image13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8EE6872-B477-EB4E-B524-7574CB5BB64C}"/>
              </a:ext>
            </a:extLst>
          </p:cNvPr>
          <p:cNvSpPr/>
          <p:nvPr userDrawn="1"/>
        </p:nvSpPr>
        <p:spPr>
          <a:xfrm>
            <a:off x="10084904" y="0"/>
            <a:ext cx="2107096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8C5A49-9CBE-2C42-8C30-2FF5BA09E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9089" y="2175566"/>
            <a:ext cx="8063121" cy="2387600"/>
          </a:xfrm>
        </p:spPr>
        <p:txBody>
          <a:bodyPr anchor="b"/>
          <a:lstStyle>
            <a:lvl1pPr algn="l"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9FC05-221E-EF45-B606-087524DEE7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9089" y="4595607"/>
            <a:ext cx="6976443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51ABD3-F691-9342-BDFE-059429680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37DE383-C7E4-0D41-BADB-2B6A46DEA3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2541865" cy="62904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90B559-7895-D849-B2EF-8B74495A22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486648" y="2786040"/>
            <a:ext cx="3597682" cy="3649822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BD4D1DB-8141-D0F9-3813-61DF09067C3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71013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lo or Thank You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93770BEA-29A2-84E6-1194-CA4D5A3702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07D1371-905C-74F4-EDEC-DB35C0C7B5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948046" cy="2852737"/>
          </a:xfrm>
        </p:spPr>
        <p:txBody>
          <a:bodyPr anchor="b">
            <a:noAutofit/>
          </a:bodyPr>
          <a:lstStyle>
            <a:lvl1pPr>
              <a:defRPr sz="8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Hello or Thank You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DC13799-B61D-5F1C-DC5D-A80C10D50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4F4F2E2-884C-828A-3002-D7D1EA200F7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30030137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 Geometr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1C406612-BB35-24A5-2359-7DDC3CD08F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l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D43E397-6C1F-1B98-1F73-54EDFA618F6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71728" y="814647"/>
            <a:ext cx="3408951" cy="36861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B233296-A269-88FF-9DA3-24552DFDCAD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831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Anc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C9FB4E7-EAF1-8B21-E816-26CDF3B3C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979" y="329514"/>
            <a:ext cx="11194206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5860017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Gre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0C9F573-FF87-8CD9-08A3-887D8B55F8EB}"/>
              </a:ext>
            </a:extLst>
          </p:cNvPr>
          <p:cNvSpPr/>
          <p:nvPr userDrawn="1"/>
        </p:nvSpPr>
        <p:spPr>
          <a:xfrm>
            <a:off x="8736496" y="0"/>
            <a:ext cx="345550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A14C6EB-A70D-3BDD-BF4C-1A5082085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979" y="329514"/>
            <a:ext cx="8128621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143900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Grid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A8368BB-5E72-05FC-CD97-48AE07C8F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979" y="329514"/>
            <a:ext cx="11194206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026252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BEFCBC5-2A97-2362-66E4-2A4E3ED84268}"/>
              </a:ext>
            </a:extLst>
          </p:cNvPr>
          <p:cNvSpPr/>
          <p:nvPr userDrawn="1"/>
        </p:nvSpPr>
        <p:spPr>
          <a:xfrm>
            <a:off x="3697793" y="854964"/>
            <a:ext cx="5146766" cy="5148072"/>
          </a:xfrm>
          <a:prstGeom prst="ellipse">
            <a:avLst/>
          </a:prstGeom>
          <a:solidFill>
            <a:schemeClr val="accent4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303851A-D640-BA82-EC76-678081A6DFF8}"/>
              </a:ext>
            </a:extLst>
          </p:cNvPr>
          <p:cNvSpPr/>
          <p:nvPr userDrawn="1"/>
        </p:nvSpPr>
        <p:spPr>
          <a:xfrm>
            <a:off x="6250075" y="854964"/>
            <a:ext cx="5146766" cy="5148072"/>
          </a:xfrm>
          <a:prstGeom prst="ellipse">
            <a:avLst/>
          </a:prstGeom>
          <a:solidFill>
            <a:schemeClr val="accent3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E0FD982-8F34-5780-EDC0-0296F9B602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5160" y="1461051"/>
            <a:ext cx="2415180" cy="3935897"/>
          </a:xfrm>
        </p:spPr>
        <p:txBody>
          <a:bodyPr anchor="ctr">
            <a:normAutofit/>
          </a:bodyPr>
          <a:lstStyle>
            <a:lvl1pPr>
              <a:defRPr sz="26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Here we are comparing two different things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849DC53-AC4C-3657-5072-D6CF0ABA9F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24948" y="2675832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2200" b="1"/>
            </a:lvl1pPr>
          </a:lstStyle>
          <a:p>
            <a:pPr lvl="0"/>
            <a:r>
              <a:rPr lang="en-US"/>
              <a:t>Thing one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2A43726E-1B6D-22A9-5C8C-D021FA89EB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24948" y="3123299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D3431A50-7DBF-58DB-04B5-11450D52E32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046369" y="2675831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2200" b="1"/>
            </a:lvl1pPr>
          </a:lstStyle>
          <a:p>
            <a:pPr lvl="0"/>
            <a:r>
              <a:rPr lang="en-US"/>
              <a:t>Thing two</a:t>
            </a:r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4D3D603B-969B-4EC1-F771-E9289AA49CB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046369" y="3123298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D12EA217-0090-74DF-704E-21110E4A7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41100" y="3113359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</p:spTree>
    <p:extLst>
      <p:ext uri="{BB962C8B-B14F-4D97-AF65-F5344CB8AC3E}">
        <p14:creationId xmlns:p14="http://schemas.microsoft.com/office/powerpoint/2010/main" val="236029915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BEFCBC5-2A97-2362-66E4-2A4E3ED84268}"/>
              </a:ext>
            </a:extLst>
          </p:cNvPr>
          <p:cNvSpPr/>
          <p:nvPr userDrawn="1"/>
        </p:nvSpPr>
        <p:spPr>
          <a:xfrm>
            <a:off x="3697793" y="854964"/>
            <a:ext cx="5146766" cy="5148072"/>
          </a:xfrm>
          <a:prstGeom prst="ellipse">
            <a:avLst/>
          </a:prstGeom>
          <a:solidFill>
            <a:schemeClr val="accent2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303851A-D640-BA82-EC76-678081A6DFF8}"/>
              </a:ext>
            </a:extLst>
          </p:cNvPr>
          <p:cNvSpPr/>
          <p:nvPr userDrawn="1"/>
        </p:nvSpPr>
        <p:spPr>
          <a:xfrm>
            <a:off x="6250075" y="854964"/>
            <a:ext cx="5146766" cy="5148072"/>
          </a:xfrm>
          <a:prstGeom prst="ellipse">
            <a:avLst/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E0FD982-8F34-5780-EDC0-0296F9B602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5160" y="1461051"/>
            <a:ext cx="2415180" cy="3935897"/>
          </a:xfrm>
        </p:spPr>
        <p:txBody>
          <a:bodyPr anchor="ctr">
            <a:normAutofit/>
          </a:bodyPr>
          <a:lstStyle>
            <a:lvl1pPr>
              <a:defRPr sz="26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Here we are comparing two different things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849DC53-AC4C-3657-5072-D6CF0ABA9F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24948" y="2675832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2200" b="1"/>
            </a:lvl1pPr>
          </a:lstStyle>
          <a:p>
            <a:pPr lvl="0"/>
            <a:r>
              <a:rPr lang="en-US"/>
              <a:t>Thing one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2A43726E-1B6D-22A9-5C8C-D021FA89EB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24948" y="3123299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D3431A50-7DBF-58DB-04B5-11450D52E32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046369" y="2675831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2200" b="1"/>
            </a:lvl1pPr>
          </a:lstStyle>
          <a:p>
            <a:pPr lvl="0"/>
            <a:r>
              <a:rPr lang="en-US"/>
              <a:t>Thing two</a:t>
            </a:r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4D3D603B-969B-4EC1-F771-E9289AA49CB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046369" y="3123298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D12EA217-0090-74DF-704E-21110E4A7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41100" y="3113359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</p:spTree>
    <p:extLst>
      <p:ext uri="{BB962C8B-B14F-4D97-AF65-F5344CB8AC3E}">
        <p14:creationId xmlns:p14="http://schemas.microsoft.com/office/powerpoint/2010/main" val="111998498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 Callou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D67CD9-2B92-2EF7-D0A8-C37E163F339E}"/>
              </a:ext>
            </a:extLst>
          </p:cNvPr>
          <p:cNvSpPr/>
          <p:nvPr userDrawn="1"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DA73277-66A2-9EC1-A5D7-B24C6478E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9136" t="5240" b="5240"/>
          <a:stretch/>
        </p:blipFill>
        <p:spPr>
          <a:xfrm>
            <a:off x="6857999" y="0"/>
            <a:ext cx="462943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ABDA08-8B17-A4B9-1DFF-9BCFD0C8A6B1}"/>
              </a:ext>
            </a:extLst>
          </p:cNvPr>
          <p:cNvSpPr/>
          <p:nvPr userDrawn="1"/>
        </p:nvSpPr>
        <p:spPr>
          <a:xfrm>
            <a:off x="4952418" y="1379349"/>
            <a:ext cx="4188092" cy="4099301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E6C1F01-F85F-2F33-14C8-F7835B402D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6583" y="1814435"/>
            <a:ext cx="477672" cy="47767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0EEA43E-B935-119C-90B8-E721626261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904116"/>
            <a:ext cx="3035300" cy="4691062"/>
          </a:xfrm>
        </p:spPr>
        <p:txBody>
          <a:bodyPr anchor="ctr">
            <a:normAutofit/>
          </a:bodyPr>
          <a:lstStyle>
            <a:lvl1pPr marL="0" indent="0">
              <a:spcBef>
                <a:spcPts val="400"/>
              </a:spcBef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sz="2000" b="0">
                <a:solidFill>
                  <a:schemeClr val="tx1"/>
                </a:solidFill>
              </a:rPr>
              <a:t>Texts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Faxes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Emails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Projects &amp;</a:t>
            </a:r>
            <a:br>
              <a:rPr lang="en-US" sz="2000" b="0">
                <a:solidFill>
                  <a:schemeClr val="tx1"/>
                </a:solidFill>
              </a:rPr>
            </a:br>
            <a:r>
              <a:rPr lang="en-US" sz="2000" b="0">
                <a:solidFill>
                  <a:schemeClr val="tx1"/>
                </a:solidFill>
              </a:rPr>
              <a:t>Expenses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Workflow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Portfolios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Messages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Knowledge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Documents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Automation…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51D18F9-C2A7-AAF4-AB77-0D07AD2EB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7228" y="1946374"/>
            <a:ext cx="3428820" cy="3121672"/>
          </a:xfrm>
        </p:spPr>
        <p:txBody>
          <a:bodyPr anchor="b">
            <a:normAutofit/>
          </a:bodyPr>
          <a:lstStyle>
            <a:lvl1pPr>
              <a:defRPr sz="58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Let’s get to work.</a:t>
            </a:r>
          </a:p>
        </p:txBody>
      </p:sp>
    </p:spTree>
    <p:extLst>
      <p:ext uri="{BB962C8B-B14F-4D97-AF65-F5344CB8AC3E}">
        <p14:creationId xmlns:p14="http://schemas.microsoft.com/office/powerpoint/2010/main" val="297172413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 Callou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D67CD9-2B92-2EF7-D0A8-C37E163F339E}"/>
              </a:ext>
            </a:extLst>
          </p:cNvPr>
          <p:cNvSpPr/>
          <p:nvPr userDrawn="1"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DA73277-66A2-9EC1-A5D7-B24C6478E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9136" t="5240" b="5240"/>
          <a:stretch/>
        </p:blipFill>
        <p:spPr>
          <a:xfrm>
            <a:off x="6857999" y="0"/>
            <a:ext cx="462943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ABDA08-8B17-A4B9-1DFF-9BCFD0C8A6B1}"/>
              </a:ext>
            </a:extLst>
          </p:cNvPr>
          <p:cNvSpPr/>
          <p:nvPr userDrawn="1"/>
        </p:nvSpPr>
        <p:spPr>
          <a:xfrm>
            <a:off x="4952418" y="1379349"/>
            <a:ext cx="4188092" cy="4099301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E6C1F01-F85F-2F33-14C8-F7835B402D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6583" y="1814435"/>
            <a:ext cx="477672" cy="47767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0EEA43E-B935-119C-90B8-E721626261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904116"/>
            <a:ext cx="3035300" cy="4691062"/>
          </a:xfrm>
        </p:spPr>
        <p:txBody>
          <a:bodyPr anchor="ctr">
            <a:normAutofit/>
          </a:bodyPr>
          <a:lstStyle>
            <a:lvl1pPr marL="0" indent="0">
              <a:spcBef>
                <a:spcPts val="400"/>
              </a:spcBef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sz="2000" b="0">
                <a:solidFill>
                  <a:schemeClr val="tx1"/>
                </a:solidFill>
              </a:rPr>
              <a:t>Texts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Faxes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Emails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Projects &amp;</a:t>
            </a:r>
            <a:br>
              <a:rPr lang="en-US" sz="2000" b="0">
                <a:solidFill>
                  <a:schemeClr val="tx1"/>
                </a:solidFill>
              </a:rPr>
            </a:br>
            <a:r>
              <a:rPr lang="en-US" sz="2000" b="0">
                <a:solidFill>
                  <a:schemeClr val="tx1"/>
                </a:solidFill>
              </a:rPr>
              <a:t>Expenses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Workflow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Portfolios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Messages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Knowledge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Documents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Automation…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51D18F9-C2A7-AAF4-AB77-0D07AD2EB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7228" y="1946374"/>
            <a:ext cx="3428820" cy="3121672"/>
          </a:xfrm>
        </p:spPr>
        <p:txBody>
          <a:bodyPr anchor="b">
            <a:normAutofit/>
          </a:bodyPr>
          <a:lstStyle>
            <a:lvl1pPr>
              <a:defRPr sz="58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Let’s get to work.</a:t>
            </a:r>
          </a:p>
        </p:txBody>
      </p:sp>
    </p:spTree>
    <p:extLst>
      <p:ext uri="{BB962C8B-B14F-4D97-AF65-F5344CB8AC3E}">
        <p14:creationId xmlns:p14="http://schemas.microsoft.com/office/powerpoint/2010/main" val="148432060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 Callout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D67CD9-2B92-2EF7-D0A8-C37E163F339E}"/>
              </a:ext>
            </a:extLst>
          </p:cNvPr>
          <p:cNvSpPr/>
          <p:nvPr userDrawn="1"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DA73277-66A2-9EC1-A5D7-B24C6478E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9136" t="5240" b="5240"/>
          <a:stretch/>
        </p:blipFill>
        <p:spPr>
          <a:xfrm>
            <a:off x="6857999" y="0"/>
            <a:ext cx="462943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ABDA08-8B17-A4B9-1DFF-9BCFD0C8A6B1}"/>
              </a:ext>
            </a:extLst>
          </p:cNvPr>
          <p:cNvSpPr/>
          <p:nvPr userDrawn="1"/>
        </p:nvSpPr>
        <p:spPr>
          <a:xfrm>
            <a:off x="4952418" y="1379349"/>
            <a:ext cx="4188092" cy="4099301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E6C1F01-F85F-2F33-14C8-F7835B402D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6583" y="1814435"/>
            <a:ext cx="477672" cy="47767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0EEA43E-B935-119C-90B8-E721626261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904116"/>
            <a:ext cx="3035300" cy="4691062"/>
          </a:xfrm>
        </p:spPr>
        <p:txBody>
          <a:bodyPr anchor="ctr">
            <a:normAutofit/>
          </a:bodyPr>
          <a:lstStyle>
            <a:lvl1pPr marL="0" indent="0">
              <a:spcBef>
                <a:spcPts val="400"/>
              </a:spcBef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sz="2000" b="0">
                <a:solidFill>
                  <a:schemeClr val="tx1"/>
                </a:solidFill>
              </a:rPr>
              <a:t>Texts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Faxes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Emails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Projects &amp;</a:t>
            </a:r>
            <a:br>
              <a:rPr lang="en-US" sz="2000" b="0">
                <a:solidFill>
                  <a:schemeClr val="tx1"/>
                </a:solidFill>
              </a:rPr>
            </a:br>
            <a:r>
              <a:rPr lang="en-US" sz="2000" b="0">
                <a:solidFill>
                  <a:schemeClr val="tx1"/>
                </a:solidFill>
              </a:rPr>
              <a:t>Expenses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Workflow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Portfolios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Messages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Knowledge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Documents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Automation…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51D18F9-C2A7-AAF4-AB77-0D07AD2EB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7228" y="1946374"/>
            <a:ext cx="3428820" cy="3121672"/>
          </a:xfrm>
        </p:spPr>
        <p:txBody>
          <a:bodyPr anchor="b">
            <a:normAutofit/>
          </a:bodyPr>
          <a:lstStyle>
            <a:lvl1pPr>
              <a:defRPr sz="58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Let’s get to work.</a:t>
            </a:r>
          </a:p>
        </p:txBody>
      </p:sp>
    </p:spTree>
    <p:extLst>
      <p:ext uri="{BB962C8B-B14F-4D97-AF65-F5344CB8AC3E}">
        <p14:creationId xmlns:p14="http://schemas.microsoft.com/office/powerpoint/2010/main" val="268371865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 Callout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D67CD9-2B92-2EF7-D0A8-C37E163F339E}"/>
              </a:ext>
            </a:extLst>
          </p:cNvPr>
          <p:cNvSpPr/>
          <p:nvPr userDrawn="1"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DA73277-66A2-9EC1-A5D7-B24C6478E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9136" t="5240" b="5240"/>
          <a:stretch/>
        </p:blipFill>
        <p:spPr>
          <a:xfrm>
            <a:off x="6857999" y="0"/>
            <a:ext cx="462943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ABDA08-8B17-A4B9-1DFF-9BCFD0C8A6B1}"/>
              </a:ext>
            </a:extLst>
          </p:cNvPr>
          <p:cNvSpPr/>
          <p:nvPr userDrawn="1"/>
        </p:nvSpPr>
        <p:spPr>
          <a:xfrm>
            <a:off x="4952418" y="1379349"/>
            <a:ext cx="4188092" cy="4099301"/>
          </a:xfrm>
          <a:prstGeom prst="rect">
            <a:avLst/>
          </a:prstGeom>
          <a:solidFill>
            <a:schemeClr val="accent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E6C1F01-F85F-2F33-14C8-F7835B402D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6583" y="1814435"/>
            <a:ext cx="477672" cy="47767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0EEA43E-B935-119C-90B8-E721626261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904116"/>
            <a:ext cx="3035300" cy="4691062"/>
          </a:xfrm>
        </p:spPr>
        <p:txBody>
          <a:bodyPr anchor="ctr">
            <a:normAutofit/>
          </a:bodyPr>
          <a:lstStyle>
            <a:lvl1pPr marL="0" indent="0">
              <a:spcBef>
                <a:spcPts val="400"/>
              </a:spcBef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sz="2000" b="0">
                <a:solidFill>
                  <a:schemeClr val="tx1"/>
                </a:solidFill>
              </a:rPr>
              <a:t>Texts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Faxes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Emails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Projects &amp;</a:t>
            </a:r>
            <a:br>
              <a:rPr lang="en-US" sz="2000" b="0">
                <a:solidFill>
                  <a:schemeClr val="tx1"/>
                </a:solidFill>
              </a:rPr>
            </a:br>
            <a:r>
              <a:rPr lang="en-US" sz="2000" b="0">
                <a:solidFill>
                  <a:schemeClr val="tx1"/>
                </a:solidFill>
              </a:rPr>
              <a:t>Expenses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Workflow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Portfolios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Messages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Knowledge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Documents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Automation…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51D18F9-C2A7-AAF4-AB77-0D07AD2EB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7228" y="1946374"/>
            <a:ext cx="3428820" cy="3121672"/>
          </a:xfrm>
        </p:spPr>
        <p:txBody>
          <a:bodyPr anchor="b">
            <a:normAutofit/>
          </a:bodyPr>
          <a:lstStyle>
            <a:lvl1pPr>
              <a:defRPr sz="58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Let’s get to work.</a:t>
            </a:r>
          </a:p>
        </p:txBody>
      </p:sp>
    </p:spTree>
    <p:extLst>
      <p:ext uri="{BB962C8B-B14F-4D97-AF65-F5344CB8AC3E}">
        <p14:creationId xmlns:p14="http://schemas.microsoft.com/office/powerpoint/2010/main" val="413518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F9212EA-BD1F-BC4A-8C30-C29204BA87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755DE9BD-B402-26D5-315F-9E0ECEC68E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2079" r="11879"/>
          <a:stretch/>
        </p:blipFill>
        <p:spPr>
          <a:xfrm>
            <a:off x="8920066" y="561126"/>
            <a:ext cx="2820242" cy="314882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F1B4CB0-53CD-B773-9174-7E1A76781C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503CCED-6A68-A738-9232-5F850599326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9292767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w Callout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D67CD9-2B92-2EF7-D0A8-C37E163F339E}"/>
              </a:ext>
            </a:extLst>
          </p:cNvPr>
          <p:cNvSpPr/>
          <p:nvPr userDrawn="1"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DA73277-66A2-9EC1-A5D7-B24C6478E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9136" t="5240" b="5240"/>
          <a:stretch/>
        </p:blipFill>
        <p:spPr>
          <a:xfrm>
            <a:off x="6857999" y="0"/>
            <a:ext cx="462943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ABDA08-8B17-A4B9-1DFF-9BCFD0C8A6B1}"/>
              </a:ext>
            </a:extLst>
          </p:cNvPr>
          <p:cNvSpPr/>
          <p:nvPr userDrawn="1"/>
        </p:nvSpPr>
        <p:spPr>
          <a:xfrm>
            <a:off x="4952418" y="1379349"/>
            <a:ext cx="4188092" cy="4099301"/>
          </a:xfrm>
          <a:prstGeom prst="rect">
            <a:avLst/>
          </a:prstGeom>
          <a:solidFill>
            <a:schemeClr val="accent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E6C1F01-F85F-2F33-14C8-F7835B402D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6583" y="1814435"/>
            <a:ext cx="477672" cy="47767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0EEA43E-B935-119C-90B8-E721626261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904116"/>
            <a:ext cx="3035300" cy="4691062"/>
          </a:xfrm>
        </p:spPr>
        <p:txBody>
          <a:bodyPr anchor="ctr">
            <a:normAutofit/>
          </a:bodyPr>
          <a:lstStyle>
            <a:lvl1pPr marL="0" indent="0">
              <a:spcBef>
                <a:spcPts val="400"/>
              </a:spcBef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sz="2000" b="0">
                <a:solidFill>
                  <a:schemeClr val="tx1"/>
                </a:solidFill>
              </a:rPr>
              <a:t>Texts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Faxes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Emails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Projects &amp;</a:t>
            </a:r>
            <a:br>
              <a:rPr lang="en-US" sz="2000" b="0">
                <a:solidFill>
                  <a:schemeClr val="tx1"/>
                </a:solidFill>
              </a:rPr>
            </a:br>
            <a:r>
              <a:rPr lang="en-US" sz="2000" b="0">
                <a:solidFill>
                  <a:schemeClr val="tx1"/>
                </a:solidFill>
              </a:rPr>
              <a:t>Expenses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Workflow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Portfolios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Messages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Knowledge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Documents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Automation…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51D18F9-C2A7-AAF4-AB77-0D07AD2EB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7228" y="1946374"/>
            <a:ext cx="3428820" cy="3121672"/>
          </a:xfrm>
        </p:spPr>
        <p:txBody>
          <a:bodyPr anchor="b">
            <a:normAutofit/>
          </a:bodyPr>
          <a:lstStyle>
            <a:lvl1pPr>
              <a:defRPr sz="58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Let’s get to work.</a:t>
            </a:r>
          </a:p>
        </p:txBody>
      </p:sp>
    </p:spTree>
    <p:extLst>
      <p:ext uri="{BB962C8B-B14F-4D97-AF65-F5344CB8AC3E}">
        <p14:creationId xmlns:p14="http://schemas.microsoft.com/office/powerpoint/2010/main" val="24056308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851B52-7C79-49F5-C8EC-CA0F0DFECFEE}"/>
              </a:ext>
            </a:extLst>
          </p:cNvPr>
          <p:cNvSpPr/>
          <p:nvPr userDrawn="1"/>
        </p:nvSpPr>
        <p:spPr>
          <a:xfrm>
            <a:off x="8196549" y="0"/>
            <a:ext cx="399545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  <a:latin typeface="Galano Grotesque" pitchFamily="2" charset="77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58E8CD-7F55-947D-44B3-00E80B3CA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5759795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27F40D7-35B5-C990-54FB-AC8ABD059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5759795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614692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851B52-7C79-49F5-C8EC-CA0F0DFECFEE}"/>
              </a:ext>
            </a:extLst>
          </p:cNvPr>
          <p:cNvSpPr/>
          <p:nvPr userDrawn="1"/>
        </p:nvSpPr>
        <p:spPr>
          <a:xfrm>
            <a:off x="8196549" y="0"/>
            <a:ext cx="399545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  <a:latin typeface="Galano Grotesque" pitchFamily="2" charset="77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58E8CD-7F55-947D-44B3-00E80B3CA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5759795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27F40D7-35B5-C990-54FB-AC8ABD059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5759795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87022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851B52-7C79-49F5-C8EC-CA0F0DFECFEE}"/>
              </a:ext>
            </a:extLst>
          </p:cNvPr>
          <p:cNvSpPr/>
          <p:nvPr userDrawn="1"/>
        </p:nvSpPr>
        <p:spPr>
          <a:xfrm>
            <a:off x="8196549" y="0"/>
            <a:ext cx="399545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  <a:latin typeface="Galano Grotesque" pitchFamily="2" charset="77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58E8CD-7F55-947D-44B3-00E80B3CA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5759795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27F40D7-35B5-C990-54FB-AC8ABD059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5759795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762506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851B52-7C79-49F5-C8EC-CA0F0DFECFEE}"/>
              </a:ext>
            </a:extLst>
          </p:cNvPr>
          <p:cNvSpPr/>
          <p:nvPr userDrawn="1"/>
        </p:nvSpPr>
        <p:spPr>
          <a:xfrm>
            <a:off x="8196549" y="0"/>
            <a:ext cx="3995451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  <a:latin typeface="Galano Grotesque" pitchFamily="2" charset="77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58E8CD-7F55-947D-44B3-00E80B3CA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5759795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27F40D7-35B5-C990-54FB-AC8ABD059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5759795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809069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851B52-7C79-49F5-C8EC-CA0F0DFECFEE}"/>
              </a:ext>
            </a:extLst>
          </p:cNvPr>
          <p:cNvSpPr/>
          <p:nvPr userDrawn="1"/>
        </p:nvSpPr>
        <p:spPr>
          <a:xfrm>
            <a:off x="8196549" y="0"/>
            <a:ext cx="399545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  <a:latin typeface="Galano Grotesque" pitchFamily="2" charset="77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58E8CD-7F55-947D-44B3-00E80B3CA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5759795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27F40D7-35B5-C990-54FB-AC8ABD059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5759795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990207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s w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11CFAB6-BCC9-4B40-AD8D-FC94EA3FFCF6}"/>
              </a:ext>
            </a:extLst>
          </p:cNvPr>
          <p:cNvSpPr/>
          <p:nvPr userDrawn="1"/>
        </p:nvSpPr>
        <p:spPr>
          <a:xfrm>
            <a:off x="3526418" y="4072483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F1B37F23-A9D3-9541-BC29-6D5735E75490}"/>
              </a:ext>
            </a:extLst>
          </p:cNvPr>
          <p:cNvSpPr txBox="1">
            <a:spLocks/>
          </p:cNvSpPr>
          <p:nvPr userDrawn="1"/>
        </p:nvSpPr>
        <p:spPr>
          <a:xfrm>
            <a:off x="8610600" y="6435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96DC38F7-2649-E64C-97E0-9D2913D449FF}"/>
              </a:ext>
            </a:extLst>
          </p:cNvPr>
          <p:cNvSpPr/>
          <p:nvPr userDrawn="1"/>
        </p:nvSpPr>
        <p:spPr>
          <a:xfrm>
            <a:off x="2773220" y="1583255"/>
            <a:ext cx="4014441" cy="173700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548640" rIns="182880" bIns="548640" rtlCol="0" anchor="ctr" anchorCtr="0"/>
          <a:lstStyle/>
          <a:p>
            <a:endParaRPr lang="en-US" sz="1100">
              <a:solidFill>
                <a:schemeClr val="bg1"/>
              </a:solidFill>
              <a:latin typeface="Galano Grotesque" pitchFamily="2" charset="77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8C4BF55-D073-8B40-9E95-84AA643AF0DE}"/>
              </a:ext>
            </a:extLst>
          </p:cNvPr>
          <p:cNvSpPr/>
          <p:nvPr userDrawn="1"/>
        </p:nvSpPr>
        <p:spPr>
          <a:xfrm>
            <a:off x="7142997" y="1582499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1D29086-E32F-DC41-8E72-99C10455B652}"/>
              </a:ext>
            </a:extLst>
          </p:cNvPr>
          <p:cNvSpPr/>
          <p:nvPr userDrawn="1"/>
        </p:nvSpPr>
        <p:spPr>
          <a:xfrm>
            <a:off x="7904987" y="4057123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pic>
        <p:nvPicPr>
          <p:cNvPr id="25" name="Picture 24" descr="Logo&#10;&#10;Description automatically generated">
            <a:extLst>
              <a:ext uri="{FF2B5EF4-FFF2-40B4-BE49-F238E27FC236}">
                <a16:creationId xmlns:a16="http://schemas.microsoft.com/office/drawing/2014/main" id="{9F4201D5-D5B3-7F4D-AF7F-4D8CA3B0DB1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5108" y="1371599"/>
            <a:ext cx="462406" cy="516249"/>
          </a:xfrm>
          <a:prstGeom prst="rect">
            <a:avLst/>
          </a:prstGeom>
          <a:noFill/>
        </p:spPr>
      </p:pic>
      <p:pic>
        <p:nvPicPr>
          <p:cNvPr id="26" name="Picture 25" descr="Logo&#10;&#10;Description automatically generated">
            <a:extLst>
              <a:ext uri="{FF2B5EF4-FFF2-40B4-BE49-F238E27FC236}">
                <a16:creationId xmlns:a16="http://schemas.microsoft.com/office/drawing/2014/main" id="{6D41F64F-BA4D-5C48-BF9C-81F2289726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0676" y="1362806"/>
            <a:ext cx="462406" cy="516249"/>
          </a:xfrm>
          <a:prstGeom prst="rect">
            <a:avLst/>
          </a:prstGeom>
          <a:noFill/>
        </p:spPr>
      </p:pic>
      <p:pic>
        <p:nvPicPr>
          <p:cNvPr id="27" name="Picture 26" descr="Logo&#10;&#10;Description automatically generated">
            <a:extLst>
              <a:ext uri="{FF2B5EF4-FFF2-40B4-BE49-F238E27FC236}">
                <a16:creationId xmlns:a16="http://schemas.microsoft.com/office/drawing/2014/main" id="{F0BDDD83-7DD8-7444-BAB1-438CE4C2DFD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8246" y="3851286"/>
            <a:ext cx="462406" cy="516249"/>
          </a:xfrm>
          <a:prstGeom prst="rect">
            <a:avLst/>
          </a:prstGeom>
          <a:noFill/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66B60F27-D7DA-834D-8CA1-EFFD6CC084C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3815" y="3807325"/>
            <a:ext cx="462406" cy="516249"/>
          </a:xfrm>
          <a:prstGeom prst="rect">
            <a:avLst/>
          </a:prstGeom>
          <a:noFill/>
        </p:spPr>
      </p:pic>
      <p:sp>
        <p:nvSpPr>
          <p:cNvPr id="29" name="Picture Placeholder 13">
            <a:extLst>
              <a:ext uri="{FF2B5EF4-FFF2-40B4-BE49-F238E27FC236}">
                <a16:creationId xmlns:a16="http://schemas.microsoft.com/office/drawing/2014/main" id="{20FB665E-9F32-EC40-A7FF-BFB0CDE3754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28232" y="3213128"/>
            <a:ext cx="584037" cy="584037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68170EC-F62A-6045-AED1-2A753E045054}"/>
              </a:ext>
            </a:extLst>
          </p:cNvPr>
          <p:cNvSpPr/>
          <p:nvPr userDrawn="1"/>
        </p:nvSpPr>
        <p:spPr>
          <a:xfrm>
            <a:off x="3338145" y="3115411"/>
            <a:ext cx="641838" cy="641838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icture Placeholder 13">
            <a:extLst>
              <a:ext uri="{FF2B5EF4-FFF2-40B4-BE49-F238E27FC236}">
                <a16:creationId xmlns:a16="http://schemas.microsoft.com/office/drawing/2014/main" id="{0AC2C7AD-AFA6-EB46-961F-844091A7D3E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27512" y="3223288"/>
            <a:ext cx="584037" cy="584037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A2A4C8BB-9270-114B-A760-D1DF74BEF939}"/>
              </a:ext>
            </a:extLst>
          </p:cNvPr>
          <p:cNvSpPr/>
          <p:nvPr userDrawn="1"/>
        </p:nvSpPr>
        <p:spPr>
          <a:xfrm>
            <a:off x="7737425" y="3125571"/>
            <a:ext cx="641838" cy="641838"/>
          </a:xfrm>
          <a:prstGeom prst="ellipse">
            <a:avLst/>
          </a:pr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icture Placeholder 13">
            <a:extLst>
              <a:ext uri="{FF2B5EF4-FFF2-40B4-BE49-F238E27FC236}">
                <a16:creationId xmlns:a16="http://schemas.microsoft.com/office/drawing/2014/main" id="{A5CD1C43-FE9D-5E44-93EA-8F31CB26AE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438712" y="5763288"/>
            <a:ext cx="584037" cy="584037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73FA750-9421-824D-BE03-EC8557CFA5B3}"/>
              </a:ext>
            </a:extLst>
          </p:cNvPr>
          <p:cNvSpPr/>
          <p:nvPr userDrawn="1"/>
        </p:nvSpPr>
        <p:spPr>
          <a:xfrm>
            <a:off x="8448625" y="5665571"/>
            <a:ext cx="641838" cy="641838"/>
          </a:xfrm>
          <a:prstGeom prst="ellipse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Picture Placeholder 13">
            <a:extLst>
              <a:ext uri="{FF2B5EF4-FFF2-40B4-BE49-F238E27FC236}">
                <a16:creationId xmlns:a16="http://schemas.microsoft.com/office/drawing/2014/main" id="{61E438B0-A3E2-D242-8E3D-6E3F14349EF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80072" y="5773448"/>
            <a:ext cx="584037" cy="584037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658C7DD-3DA5-9340-8AF6-99A9ABF4E6A5}"/>
              </a:ext>
            </a:extLst>
          </p:cNvPr>
          <p:cNvSpPr/>
          <p:nvPr userDrawn="1"/>
        </p:nvSpPr>
        <p:spPr>
          <a:xfrm>
            <a:off x="4089985" y="5675731"/>
            <a:ext cx="641838" cy="641838"/>
          </a:xfrm>
          <a:prstGeom prst="ellips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19">
            <a:extLst>
              <a:ext uri="{FF2B5EF4-FFF2-40B4-BE49-F238E27FC236}">
                <a16:creationId xmlns:a16="http://schemas.microsoft.com/office/drawing/2014/main" id="{F414D2BC-4AC4-380C-1472-73DBF8EE98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75107" y="1719471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4" name="Text Placeholder 19">
            <a:extLst>
              <a:ext uri="{FF2B5EF4-FFF2-40B4-BE49-F238E27FC236}">
                <a16:creationId xmlns:a16="http://schemas.microsoft.com/office/drawing/2014/main" id="{88C25CA8-815B-5E61-02EF-BA282835D1D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38385" y="1669775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DB918880-6C42-00B9-EB40-1B80C0693AC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493759" y="4174436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930E1FCD-4C2C-AE5A-BFAF-CB36F6EA7FA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20542" y="4164497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8E3E7118-A4D3-7B9C-A6E0-D9E16CBDBEB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8581" y="351637"/>
            <a:ext cx="7327991" cy="837285"/>
          </a:xfrm>
        </p:spPr>
        <p:txBody>
          <a:bodyPr anchor="ctr">
            <a:normAutofit/>
          </a:bodyPr>
          <a:lstStyle>
            <a:lvl1pPr marL="0" indent="0">
              <a:buNone/>
              <a:defRPr sz="3600" b="1"/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3FF95D8-9B32-0431-3D3D-FC513093230D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86211" y="2610221"/>
            <a:ext cx="1933432" cy="2482129"/>
          </a:xfr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add additional information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93A6F9C-E87B-E23C-B3DB-D087E9F98C6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806343" y="5898025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2F044894-82B8-38F6-FE8D-E6263D2C70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159705" y="5896680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22" name="Text Placeholder 19">
            <a:extLst>
              <a:ext uri="{FF2B5EF4-FFF2-40B4-BE49-F238E27FC236}">
                <a16:creationId xmlns:a16="http://schemas.microsoft.com/office/drawing/2014/main" id="{6594626F-6EC1-88D1-49A0-5D38E9F1E8C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424186" y="3399183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23" name="Text Placeholder 19">
            <a:extLst>
              <a:ext uri="{FF2B5EF4-FFF2-40B4-BE49-F238E27FC236}">
                <a16:creationId xmlns:a16="http://schemas.microsoft.com/office/drawing/2014/main" id="{AD4F58FE-37F7-1750-A77A-9117590E9A2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60908" y="3399183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</p:spTree>
    <p:extLst>
      <p:ext uri="{BB962C8B-B14F-4D97-AF65-F5344CB8AC3E}">
        <p14:creationId xmlns:p14="http://schemas.microsoft.com/office/powerpoint/2010/main" val="376832503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s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11CFAB6-BCC9-4B40-AD8D-FC94EA3FFCF6}"/>
              </a:ext>
            </a:extLst>
          </p:cNvPr>
          <p:cNvSpPr/>
          <p:nvPr userDrawn="1"/>
        </p:nvSpPr>
        <p:spPr>
          <a:xfrm>
            <a:off x="3526418" y="4072483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F1B37F23-A9D3-9541-BC29-6D5735E75490}"/>
              </a:ext>
            </a:extLst>
          </p:cNvPr>
          <p:cNvSpPr txBox="1">
            <a:spLocks/>
          </p:cNvSpPr>
          <p:nvPr userDrawn="1"/>
        </p:nvSpPr>
        <p:spPr>
          <a:xfrm>
            <a:off x="8610600" y="6435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96DC38F7-2649-E64C-97E0-9D2913D449FF}"/>
              </a:ext>
            </a:extLst>
          </p:cNvPr>
          <p:cNvSpPr/>
          <p:nvPr userDrawn="1"/>
        </p:nvSpPr>
        <p:spPr>
          <a:xfrm>
            <a:off x="2773220" y="1583255"/>
            <a:ext cx="4014441" cy="173700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548640" rIns="182880" bIns="548640" rtlCol="0" anchor="ctr" anchorCtr="0"/>
          <a:lstStyle/>
          <a:p>
            <a:endParaRPr lang="en-US" sz="1100">
              <a:solidFill>
                <a:schemeClr val="bg1"/>
              </a:solidFill>
              <a:latin typeface="Galano Grotesque" pitchFamily="2" charset="77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8C4BF55-D073-8B40-9E95-84AA643AF0DE}"/>
              </a:ext>
            </a:extLst>
          </p:cNvPr>
          <p:cNvSpPr/>
          <p:nvPr userDrawn="1"/>
        </p:nvSpPr>
        <p:spPr>
          <a:xfrm>
            <a:off x="7142997" y="1582499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1D29086-E32F-DC41-8E72-99C10455B652}"/>
              </a:ext>
            </a:extLst>
          </p:cNvPr>
          <p:cNvSpPr/>
          <p:nvPr userDrawn="1"/>
        </p:nvSpPr>
        <p:spPr>
          <a:xfrm>
            <a:off x="7904987" y="4057123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pic>
        <p:nvPicPr>
          <p:cNvPr id="25" name="Picture 24" descr="Logo&#10;&#10;Description automatically generated">
            <a:extLst>
              <a:ext uri="{FF2B5EF4-FFF2-40B4-BE49-F238E27FC236}">
                <a16:creationId xmlns:a16="http://schemas.microsoft.com/office/drawing/2014/main" id="{9F4201D5-D5B3-7F4D-AF7F-4D8CA3B0DB1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5108" y="1371599"/>
            <a:ext cx="462406" cy="516249"/>
          </a:xfrm>
          <a:prstGeom prst="rect">
            <a:avLst/>
          </a:prstGeom>
          <a:noFill/>
        </p:spPr>
      </p:pic>
      <p:pic>
        <p:nvPicPr>
          <p:cNvPr id="26" name="Picture 25" descr="Logo&#10;&#10;Description automatically generated">
            <a:extLst>
              <a:ext uri="{FF2B5EF4-FFF2-40B4-BE49-F238E27FC236}">
                <a16:creationId xmlns:a16="http://schemas.microsoft.com/office/drawing/2014/main" id="{6D41F64F-BA4D-5C48-BF9C-81F2289726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0676" y="1362806"/>
            <a:ext cx="462406" cy="516249"/>
          </a:xfrm>
          <a:prstGeom prst="rect">
            <a:avLst/>
          </a:prstGeom>
          <a:noFill/>
        </p:spPr>
      </p:pic>
      <p:pic>
        <p:nvPicPr>
          <p:cNvPr id="27" name="Picture 26" descr="Logo&#10;&#10;Description automatically generated">
            <a:extLst>
              <a:ext uri="{FF2B5EF4-FFF2-40B4-BE49-F238E27FC236}">
                <a16:creationId xmlns:a16="http://schemas.microsoft.com/office/drawing/2014/main" id="{F0BDDD83-7DD8-7444-BAB1-438CE4C2DFD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8246" y="3851286"/>
            <a:ext cx="462406" cy="516249"/>
          </a:xfrm>
          <a:prstGeom prst="rect">
            <a:avLst/>
          </a:prstGeom>
          <a:noFill/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66B60F27-D7DA-834D-8CA1-EFFD6CC084C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3815" y="3807325"/>
            <a:ext cx="462406" cy="516249"/>
          </a:xfrm>
          <a:prstGeom prst="rect">
            <a:avLst/>
          </a:prstGeom>
          <a:noFill/>
        </p:spPr>
      </p:pic>
      <p:sp>
        <p:nvSpPr>
          <p:cNvPr id="5" name="Text Placeholder 19">
            <a:extLst>
              <a:ext uri="{FF2B5EF4-FFF2-40B4-BE49-F238E27FC236}">
                <a16:creationId xmlns:a16="http://schemas.microsoft.com/office/drawing/2014/main" id="{72508754-4D54-CE96-AD49-2D844D66CC8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75107" y="1719471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7237963E-A54C-4F44-196C-BC49C2B3366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38385" y="1669775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4" name="Text Placeholder 19">
            <a:extLst>
              <a:ext uri="{FF2B5EF4-FFF2-40B4-BE49-F238E27FC236}">
                <a16:creationId xmlns:a16="http://schemas.microsoft.com/office/drawing/2014/main" id="{937393B7-96CF-B4B7-FFB6-18FE823E992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493759" y="4174436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94B46658-4FE3-5174-5590-921E715098E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20542" y="4164497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968FCFA9-CF4A-F755-D294-BF497198FFD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8581" y="351637"/>
            <a:ext cx="7327991" cy="837285"/>
          </a:xfrm>
        </p:spPr>
        <p:txBody>
          <a:bodyPr anchor="ctr">
            <a:normAutofit/>
          </a:bodyPr>
          <a:lstStyle>
            <a:lvl1pPr marL="0" indent="0">
              <a:buNone/>
              <a:defRPr sz="3600" b="1"/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A5191451-E208-EB80-EA12-DF14BE21F6C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86211" y="2610221"/>
            <a:ext cx="1933432" cy="2482129"/>
          </a:xfr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add additional information</a:t>
            </a:r>
          </a:p>
        </p:txBody>
      </p:sp>
      <p:sp>
        <p:nvSpPr>
          <p:cNvPr id="18" name="Text Placeholder 19">
            <a:extLst>
              <a:ext uri="{FF2B5EF4-FFF2-40B4-BE49-F238E27FC236}">
                <a16:creationId xmlns:a16="http://schemas.microsoft.com/office/drawing/2014/main" id="{8BE57E61-B142-F379-50C3-712938747E2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120542" y="5927842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19" name="Text Placeholder 19">
            <a:extLst>
              <a:ext uri="{FF2B5EF4-FFF2-40B4-BE49-F238E27FC236}">
                <a16:creationId xmlns:a16="http://schemas.microsoft.com/office/drawing/2014/main" id="{E65EE83B-6540-8EB9-48AB-298D9DFF2E1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473904" y="5926497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57311F6-7CE0-7D37-B988-595CF00FEE8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738385" y="3429000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352B9E1B-D84F-923A-8151-9D95DB37056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375107" y="3429000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</p:spTree>
    <p:extLst>
      <p:ext uri="{BB962C8B-B14F-4D97-AF65-F5344CB8AC3E}">
        <p14:creationId xmlns:p14="http://schemas.microsoft.com/office/powerpoint/2010/main" val="95493112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Grid Light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968FCFA9-CF4A-F755-D294-BF497198FFD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109268" y="460965"/>
            <a:ext cx="7327991" cy="83728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 b="1"/>
            </a:lvl1pPr>
          </a:lstStyle>
          <a:p>
            <a:pPr lvl="0"/>
            <a:r>
              <a:rPr lang="en-US"/>
              <a:t>Click to add title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9B20795-EA78-EE6D-0977-04E486C72A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71490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Grid Light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3777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gue Blue w Black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A267EB3-DB93-998F-637B-B92E8DAF66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38494" r="24437" b="1"/>
          <a:stretch/>
        </p:blipFill>
        <p:spPr>
          <a:xfrm>
            <a:off x="8550007" y="467916"/>
            <a:ext cx="3177602" cy="374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28685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Phot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F04E6C7C-3787-B55C-D4D9-1171F9A6B6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3116" y="577319"/>
            <a:ext cx="2587541" cy="2577588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D9A1444-D387-8147-8CC8-E8BFBDF575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965199"/>
            <a:ext cx="4652962" cy="4652962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A285994-2F2C-A1C3-E7F1-A8D5000E0DE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52766" y="4408678"/>
            <a:ext cx="1504441" cy="1236133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263D6AF-B200-B788-62C2-2DFFEFF272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0230" y="1725611"/>
            <a:ext cx="3218370" cy="3132138"/>
          </a:xfrm>
        </p:spPr>
        <p:txBody>
          <a:bodyPr anchor="ctr">
            <a:normAutofit/>
          </a:bodyPr>
          <a:lstStyle>
            <a:lvl1pPr marL="0" indent="0">
              <a:buNone/>
              <a:defRPr sz="5000" b="1"/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88914008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Photo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E0B9FD1-3673-5441-BB1B-BB2E5855DD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52418" y="-1"/>
            <a:ext cx="4039582" cy="452048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399ACE34-CF5F-AF00-EEE8-1CA7482D4A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53116" y="577319"/>
            <a:ext cx="2587541" cy="2577588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209A548-70F2-1CD6-6EA8-6FAA74FC8B7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52766" y="4408678"/>
            <a:ext cx="1504441" cy="1236133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D9A1444-D387-8147-8CC8-E8BFBDF575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965199"/>
            <a:ext cx="4652962" cy="4652962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2BD3627-F154-CA73-CD19-AAE8F39A39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3389" y="2445710"/>
            <a:ext cx="3585908" cy="1691940"/>
          </a:xfrm>
        </p:spPr>
        <p:txBody>
          <a:bodyPr anchor="ctr">
            <a:normAutofit/>
          </a:bodyPr>
          <a:lstStyle>
            <a:lvl1pPr>
              <a:defRPr sz="5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22390049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hoto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D9A1444-D387-8147-8CC8-E8BFBDF575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89326" y="2046278"/>
            <a:ext cx="2361501" cy="2361501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7BC0637F-E7BD-A7F7-A72B-ED345BA0A0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38699" y="2046278"/>
            <a:ext cx="2361501" cy="2361501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E434D7C7-68A6-137C-E5A5-B3D5DC5394C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28232" y="2046278"/>
            <a:ext cx="2361501" cy="2361501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8AC82B-B216-CBB8-2BB1-5CAE9FF23D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10846" y="4617967"/>
            <a:ext cx="2743200" cy="660708"/>
          </a:xfrm>
        </p:spPr>
        <p:txBody>
          <a:bodyPr anchor="b">
            <a:normAutofit/>
          </a:bodyPr>
          <a:lstStyle>
            <a:lvl1pPr algn="ctr">
              <a:defRPr sz="2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Name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67F6E8-C50B-62B9-529F-AA3375883DC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10846" y="5262840"/>
            <a:ext cx="2743200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C3A2E8E-A517-F9D0-D177-73DC75C9EA3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724400" y="5236011"/>
            <a:ext cx="2743200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44D2375-9AA3-1EEC-193F-CDDB1D273CA1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137954" y="5225677"/>
            <a:ext cx="2743200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4DE818F-631B-0EC4-17BB-7BB932577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23094" y="4617967"/>
            <a:ext cx="2743200" cy="66198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09718B6-934A-87AB-49C7-D3E682341D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35342" y="4690054"/>
            <a:ext cx="2743200" cy="55245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024FB599-33D7-4680-C706-5E09DA83C9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8581" y="540478"/>
            <a:ext cx="7327991" cy="837285"/>
          </a:xfrm>
        </p:spPr>
        <p:txBody>
          <a:bodyPr anchor="ctr">
            <a:normAutofit/>
          </a:bodyPr>
          <a:lstStyle>
            <a:lvl1pPr marL="0" indent="0">
              <a:buNone/>
              <a:defRPr sz="4000" b="1"/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53581821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hoto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D9A1444-D387-8147-8CC8-E8BFBDF575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60551" y="2321864"/>
            <a:ext cx="1999430" cy="1999430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7BC0637F-E7BD-A7F7-A72B-ED345BA0A0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00605" y="2359399"/>
            <a:ext cx="1999430" cy="1999430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E434D7C7-68A6-137C-E5A5-B3D5DC5394C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132019" y="2321864"/>
            <a:ext cx="1999430" cy="1999430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8AC82B-B216-CBB8-2BB1-5CAE9FF23D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2959" y="4439065"/>
            <a:ext cx="2502609" cy="660708"/>
          </a:xfrm>
        </p:spPr>
        <p:txBody>
          <a:bodyPr anchor="b">
            <a:normAutofit/>
          </a:bodyPr>
          <a:lstStyle>
            <a:lvl1pPr algn="ctr">
              <a:defRPr sz="2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Name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67F6E8-C50B-62B9-529F-AA3375883DC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2959" y="5083938"/>
            <a:ext cx="2502609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C3A2E8E-A517-F9D0-D177-73DC75C9EA3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3616812" y="5057109"/>
            <a:ext cx="2502609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44D2375-9AA3-1EEC-193F-CDDB1D273CA1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6283389" y="5046775"/>
            <a:ext cx="2502609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4DE818F-631B-0EC4-17BB-7BB932577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15506" y="4439065"/>
            <a:ext cx="2502609" cy="66198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09718B6-934A-87AB-49C7-D3E682341D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0777" y="4511152"/>
            <a:ext cx="2502609" cy="55245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96B4F27F-A0F0-F56E-1CFC-9878D864FED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469191" y="2359399"/>
            <a:ext cx="1999430" cy="1999430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B894296-8299-95DA-2E85-E525DB25D2B5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8921418" y="5070385"/>
            <a:ext cx="2502609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7" name="Text Placeholder 20">
            <a:extLst>
              <a:ext uri="{FF2B5EF4-FFF2-40B4-BE49-F238E27FC236}">
                <a16:creationId xmlns:a16="http://schemas.microsoft.com/office/drawing/2014/main" id="{CB06108D-DD10-4B63-BE27-3522A2ABAD9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18806" y="4534762"/>
            <a:ext cx="2502609" cy="55245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42D1F35B-3ACF-BDB3-65CB-B6EB9B17263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8581" y="540478"/>
            <a:ext cx="7327991" cy="837285"/>
          </a:xfrm>
        </p:spPr>
        <p:txBody>
          <a:bodyPr anchor="ctr">
            <a:normAutofit/>
          </a:bodyPr>
          <a:lstStyle>
            <a:lvl1pPr marL="0" indent="0">
              <a:buNone/>
              <a:defRPr sz="4000" b="1"/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38876799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Th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7946" y="1589787"/>
            <a:ext cx="6892219" cy="3675888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6053090" y="3300892"/>
            <a:ext cx="2743200" cy="2737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AD8BD5-AB5A-F74A-9AA9-BE78AA0F91F8}"/>
              </a:ext>
            </a:extLst>
          </p:cNvPr>
          <p:cNvSpPr/>
          <p:nvPr userDrawn="1"/>
        </p:nvSpPr>
        <p:spPr>
          <a:xfrm>
            <a:off x="5054811" y="269509"/>
            <a:ext cx="2743200" cy="27373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8AA6C8-B58C-CB41-B51D-26ACAC325728}"/>
              </a:ext>
            </a:extLst>
          </p:cNvPr>
          <p:cNvSpPr/>
          <p:nvPr userDrawn="1"/>
        </p:nvSpPr>
        <p:spPr>
          <a:xfrm>
            <a:off x="8106558" y="275661"/>
            <a:ext cx="2743200" cy="27373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3E2E81A-2670-C341-B8AB-EE1DEE2C6AEB}"/>
              </a:ext>
            </a:extLst>
          </p:cNvPr>
          <p:cNvSpPr/>
          <p:nvPr userDrawn="1"/>
        </p:nvSpPr>
        <p:spPr>
          <a:xfrm>
            <a:off x="9045254" y="3300892"/>
            <a:ext cx="2743200" cy="27373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tx1"/>
              </a:solidFill>
              <a:latin typeface="Galano Grotesque" pitchFamily="2" charset="77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F7BCE20-1B0F-F249-A0C9-25C0948A7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0999"/>
            <a:ext cx="3932237" cy="1069652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CFBFCECA-6C0D-BF4E-9B9A-8AC3D7BCEE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8200" y="1720791"/>
            <a:ext cx="3932237" cy="1808212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31E120CC-456C-374F-AE61-62BBEC6F2E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50612" b="-464"/>
          <a:stretch/>
        </p:blipFill>
        <p:spPr>
          <a:xfrm>
            <a:off x="5053326" y="269509"/>
            <a:ext cx="2743200" cy="1377379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97EF7A09-908B-F445-BF8B-0D93E422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9574" t="45410" r="18512"/>
          <a:stretch/>
        </p:blipFill>
        <p:spPr>
          <a:xfrm>
            <a:off x="8106558" y="269509"/>
            <a:ext cx="2743200" cy="1142858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8109B2E9-A815-D447-B98B-DA521EFDA7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17697" b="31208"/>
          <a:stretch/>
        </p:blipFill>
        <p:spPr>
          <a:xfrm rot="16200000">
            <a:off x="9293300" y="3468038"/>
            <a:ext cx="2658695" cy="2304525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F51ACC83-91F5-BD4C-A96F-9667F77EF1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9912" r="12278"/>
          <a:stretch/>
        </p:blipFill>
        <p:spPr>
          <a:xfrm>
            <a:off x="6801341" y="3307044"/>
            <a:ext cx="1999527" cy="1737617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6DEBE6F-83C2-034E-B912-ECC3BB289013}"/>
              </a:ext>
            </a:extLst>
          </p:cNvPr>
          <p:cNvSpPr/>
          <p:nvPr userDrawn="1"/>
        </p:nvSpPr>
        <p:spPr>
          <a:xfrm>
            <a:off x="3072623" y="3307743"/>
            <a:ext cx="2743200" cy="2737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4FC20D0B-68B8-2B49-A4D7-4CF4D89B7D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9574" t="45410" r="18512"/>
          <a:stretch/>
        </p:blipFill>
        <p:spPr>
          <a:xfrm>
            <a:off x="3072623" y="3300892"/>
            <a:ext cx="2743200" cy="1142858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C8056342-AF6D-3C4C-6DFA-E8BA97571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0257" y="2415711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C81241B5-BB58-00D5-0587-6B97DB9640D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81693" y="1983371"/>
            <a:ext cx="2220631" cy="43410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2" name="Text Placeholder 19">
            <a:extLst>
              <a:ext uri="{FF2B5EF4-FFF2-40B4-BE49-F238E27FC236}">
                <a16:creationId xmlns:a16="http://schemas.microsoft.com/office/drawing/2014/main" id="{CC10AD3B-80AD-77D1-FB54-3B4FAFE7B0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81693" y="2425650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7E3A4679-2AAC-5702-F58F-BE4ADB8542D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44166" y="5004868"/>
            <a:ext cx="2220631" cy="43410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FD1FCD8D-5F1C-A2FB-66EF-61DE646617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44166" y="5447147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E69B2141-05D1-220F-508F-BB1C23FBDB5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45786" y="5447147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6A30A4A2-56AB-F92A-DA9D-0EF0EF52D27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45786" y="5080313"/>
            <a:ext cx="2220630" cy="34766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Galano Grotesque SemiBold" pitchFamily="2" charset="77"/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854573D3-51DB-B676-468D-193F60924B4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169680" y="5007294"/>
            <a:ext cx="2220631" cy="43410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7D049BD0-3E62-3121-A136-11ECAEBD5B8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69680" y="5449573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30" name="Text Placeholder 19">
            <a:extLst>
              <a:ext uri="{FF2B5EF4-FFF2-40B4-BE49-F238E27FC236}">
                <a16:creationId xmlns:a16="http://schemas.microsoft.com/office/drawing/2014/main" id="{276E8A71-A1F6-0D8B-65E7-E7499B5E539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2F09D733-EFD3-60E2-A540-0B19B81B70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45800" y="1993242"/>
            <a:ext cx="2234714" cy="414291"/>
          </a:xfrm>
        </p:spPr>
        <p:txBody>
          <a:bodyPr anchor="b">
            <a:normAutofit/>
          </a:bodyPr>
          <a:lstStyle>
            <a:lvl1pPr marL="0" indent="0">
              <a:buNone/>
              <a:defRPr sz="17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</p:spTree>
    <p:extLst>
      <p:ext uri="{BB962C8B-B14F-4D97-AF65-F5344CB8AC3E}">
        <p14:creationId xmlns:p14="http://schemas.microsoft.com/office/powerpoint/2010/main" val="272421695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h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7946" y="1589787"/>
            <a:ext cx="6892219" cy="367588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3E2E81A-2670-C341-B8AB-EE1DEE2C6AEB}"/>
              </a:ext>
            </a:extLst>
          </p:cNvPr>
          <p:cNvSpPr/>
          <p:nvPr userDrawn="1"/>
        </p:nvSpPr>
        <p:spPr>
          <a:xfrm>
            <a:off x="9075945" y="3529004"/>
            <a:ext cx="2712509" cy="27067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tx1"/>
              </a:solidFill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3529004"/>
            <a:ext cx="2712509" cy="27067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AD8BD5-AB5A-F74A-9AA9-BE78AA0F91F8}"/>
              </a:ext>
            </a:extLst>
          </p:cNvPr>
          <p:cNvSpPr/>
          <p:nvPr userDrawn="1"/>
        </p:nvSpPr>
        <p:spPr>
          <a:xfrm>
            <a:off x="5199822" y="414018"/>
            <a:ext cx="2712509" cy="270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8AA6C8-B58C-CB41-B51D-26ACAC325728}"/>
              </a:ext>
            </a:extLst>
          </p:cNvPr>
          <p:cNvSpPr/>
          <p:nvPr userDrawn="1"/>
        </p:nvSpPr>
        <p:spPr>
          <a:xfrm>
            <a:off x="8377679" y="395105"/>
            <a:ext cx="2712509" cy="27067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F7BCE20-1B0F-F249-A0C9-25C0948A7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594134"/>
            <a:ext cx="3932237" cy="1069652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CFBFCECA-6C0D-BF4E-9B9A-8AC3D7BCEE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863926"/>
            <a:ext cx="3932237" cy="1808212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31E120CC-456C-374F-AE61-62BBEC6F2E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50612" b="-464"/>
          <a:stretch/>
        </p:blipFill>
        <p:spPr>
          <a:xfrm>
            <a:off x="5199819" y="414018"/>
            <a:ext cx="2712509" cy="1361968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97EF7A09-908B-F445-BF8B-0D93E422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9574" t="45410" r="18512"/>
          <a:stretch/>
        </p:blipFill>
        <p:spPr>
          <a:xfrm>
            <a:off x="8377678" y="395104"/>
            <a:ext cx="2712509" cy="1130072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8109B2E9-A815-D447-B98B-DA521EFDA7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17697" b="31208"/>
          <a:stretch/>
        </p:blipFill>
        <p:spPr>
          <a:xfrm rot="16200000">
            <a:off x="9334609" y="3781876"/>
            <a:ext cx="2628950" cy="2278742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F51ACC83-91F5-BD4C-A96F-9667F77EF1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9912" r="12278"/>
          <a:stretch/>
        </p:blipFill>
        <p:spPr>
          <a:xfrm>
            <a:off x="6633443" y="3529003"/>
            <a:ext cx="1977157" cy="1718177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A2337C9A-CA78-A30F-3899-E772FFDFD8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79464" y="2495223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D16AD533-442A-6C4E-576C-394AF7E8BF7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69925" y="2062883"/>
            <a:ext cx="2220631" cy="43410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2" name="Text Placeholder 19">
            <a:extLst>
              <a:ext uri="{FF2B5EF4-FFF2-40B4-BE49-F238E27FC236}">
                <a16:creationId xmlns:a16="http://schemas.microsoft.com/office/drawing/2014/main" id="{D37E40DD-749F-D8BC-4F50-978BA1B9829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469925" y="2505162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C762BC6E-B5ED-1537-B34A-4F11A6F50F9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65264" y="5193709"/>
            <a:ext cx="2220631" cy="43410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47DD296F-0E25-6A5C-06E3-3E9E3A2D9B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965264" y="5635988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8BA2D408-B830-D677-18EC-89BBB36B138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45786" y="5645927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91B47E35-4F0C-9229-9A84-ED77C3E641E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45786" y="5279093"/>
            <a:ext cx="2220630" cy="34766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Galano Grotesque SemiBold" pitchFamily="2" charset="77"/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1049C6DF-E4B4-7A69-BFCF-C677D4E9F98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6A19F601-2E8E-0B27-74D6-6777C447C99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79464" y="2062883"/>
            <a:ext cx="2234714" cy="414291"/>
          </a:xfrm>
        </p:spPr>
        <p:txBody>
          <a:bodyPr anchor="b">
            <a:normAutofit/>
          </a:bodyPr>
          <a:lstStyle>
            <a:lvl1pPr marL="0" indent="0">
              <a:buNone/>
              <a:defRPr sz="17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</p:spTree>
    <p:extLst>
      <p:ext uri="{BB962C8B-B14F-4D97-AF65-F5344CB8AC3E}">
        <p14:creationId xmlns:p14="http://schemas.microsoft.com/office/powerpoint/2010/main" val="208861594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Th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12E8A22-2D16-D23D-E54F-D8121B959D4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E47DD1B3-0461-768D-AD87-84C96AA028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5988" y="377637"/>
            <a:ext cx="5260024" cy="692010"/>
          </a:xfrm>
        </p:spPr>
        <p:txBody>
          <a:bodyPr anchor="b"/>
          <a:lstStyle>
            <a:lvl1pPr algn="ctr"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Group of things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577190E-F4AB-A847-BF9A-8409F24D35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63945"/>
          <a:stretch/>
        </p:blipFill>
        <p:spPr>
          <a:xfrm>
            <a:off x="960496" y="780277"/>
            <a:ext cx="1246706" cy="398974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6EAEB65A-3E67-F8AE-1A12-07F9EBFCCF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63945"/>
          <a:stretch/>
        </p:blipFill>
        <p:spPr>
          <a:xfrm>
            <a:off x="2465970" y="1917756"/>
            <a:ext cx="1246706" cy="3989743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FB9CCA3-278C-AE70-5409-DA5FE251E0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r="63945"/>
          <a:stretch/>
        </p:blipFill>
        <p:spPr>
          <a:xfrm>
            <a:off x="3971444" y="769396"/>
            <a:ext cx="1246706" cy="398974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FA6055A-48C8-EE3A-E44D-1B8459C633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r="63945"/>
          <a:stretch/>
        </p:blipFill>
        <p:spPr>
          <a:xfrm>
            <a:off x="5476918" y="1917756"/>
            <a:ext cx="1246706" cy="398974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C97FE1C-8670-5403-15DC-DED7D51BA9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63945"/>
          <a:stretch/>
        </p:blipFill>
        <p:spPr>
          <a:xfrm>
            <a:off x="6982392" y="765216"/>
            <a:ext cx="1246706" cy="398974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85FC2FC-5893-74D6-E10A-54599695CE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r="63945"/>
          <a:stretch/>
        </p:blipFill>
        <p:spPr>
          <a:xfrm>
            <a:off x="8487866" y="1917756"/>
            <a:ext cx="1246706" cy="3989743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4D4E90F-5A69-CA50-CB2F-BCEB204128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r="63945"/>
          <a:stretch/>
        </p:blipFill>
        <p:spPr>
          <a:xfrm>
            <a:off x="9993337" y="792307"/>
            <a:ext cx="1246706" cy="3989743"/>
          </a:xfrm>
          <a:prstGeom prst="rect">
            <a:avLst/>
          </a:prstGeom>
        </p:spPr>
      </p:pic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048FD156-1CAB-D4A7-7C38-94E7743BC4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44720" y="2514600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one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E026F4FA-0B77-C22E-E05F-1185299EC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64646" y="2538663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three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A7132DA8-32D2-5C08-CF8F-AE95E441F7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72540" y="2514599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five</a:t>
            </a:r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76F7F445-6C54-4C1A-A063-F406B555346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080435" y="2538662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seven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F758BB88-DADD-3A4B-A789-B25B46217C5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576487" y="3669631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six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26790E5E-264C-0600-D878-BF0C1D68A59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8666" y="3705727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two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81FE4A0D-B81F-5F28-462C-8F4C395AB5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561492" y="3699457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four</a:t>
            </a:r>
          </a:p>
        </p:txBody>
      </p:sp>
    </p:spTree>
    <p:extLst>
      <p:ext uri="{BB962C8B-B14F-4D97-AF65-F5344CB8AC3E}">
        <p14:creationId xmlns:p14="http://schemas.microsoft.com/office/powerpoint/2010/main" val="252266688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hings w Anc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1014844" y="1102482"/>
            <a:ext cx="4945294" cy="44287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AD8BD5-AB5A-F74A-9AA9-BE78AA0F91F8}"/>
              </a:ext>
            </a:extLst>
          </p:cNvPr>
          <p:cNvSpPr/>
          <p:nvPr userDrawn="1"/>
        </p:nvSpPr>
        <p:spPr>
          <a:xfrm>
            <a:off x="6235325" y="1102482"/>
            <a:ext cx="4945293" cy="44287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571FBDB6-AB55-F442-BA88-B1F648A647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50612" b="-464"/>
          <a:stretch/>
        </p:blipFill>
        <p:spPr>
          <a:xfrm>
            <a:off x="7245660" y="1101679"/>
            <a:ext cx="3931496" cy="197402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F73474FC-3D73-F245-A8A7-AEDC2E7B28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1" t="12010" r="-203" b="1"/>
          <a:stretch/>
        </p:blipFill>
        <p:spPr>
          <a:xfrm>
            <a:off x="3472373" y="1101679"/>
            <a:ext cx="2484303" cy="2076473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4781CCB-A22F-2515-D9DE-F08C41C82C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7169" y="4061222"/>
            <a:ext cx="2489092" cy="434102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E84E6F78-F026-5CD6-0A17-57E6F8F8D3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48804" y="4061222"/>
            <a:ext cx="2489092" cy="434102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DDBED43-1EB5-BC50-D687-664833D86C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87475" y="4638675"/>
            <a:ext cx="3252598" cy="758825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two lines.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B855ED43-C351-0286-68E3-B9C55598D46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48804" y="4633880"/>
            <a:ext cx="3252598" cy="758825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two lines.</a:t>
            </a:r>
          </a:p>
        </p:txBody>
      </p:sp>
      <p:sp>
        <p:nvSpPr>
          <p:cNvPr id="9" name="Text Placeholder 19">
            <a:extLst>
              <a:ext uri="{FF2B5EF4-FFF2-40B4-BE49-F238E27FC236}">
                <a16:creationId xmlns:a16="http://schemas.microsoft.com/office/drawing/2014/main" id="{6107F1A0-A7FF-3040-60B0-4BF57F39875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</p:spTree>
    <p:extLst>
      <p:ext uri="{BB962C8B-B14F-4D97-AF65-F5344CB8AC3E}">
        <p14:creationId xmlns:p14="http://schemas.microsoft.com/office/powerpoint/2010/main" val="200138754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hings w Anc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838200" y="1101687"/>
            <a:ext cx="3186170" cy="44287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AD8BD5-AB5A-F74A-9AA9-BE78AA0F91F8}"/>
              </a:ext>
            </a:extLst>
          </p:cNvPr>
          <p:cNvSpPr/>
          <p:nvPr userDrawn="1"/>
        </p:nvSpPr>
        <p:spPr>
          <a:xfrm>
            <a:off x="4502915" y="1101687"/>
            <a:ext cx="3186170" cy="44287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8AA6C8-B58C-CB41-B51D-26ACAC325728}"/>
              </a:ext>
            </a:extLst>
          </p:cNvPr>
          <p:cNvSpPr/>
          <p:nvPr userDrawn="1"/>
        </p:nvSpPr>
        <p:spPr>
          <a:xfrm>
            <a:off x="8167630" y="1101687"/>
            <a:ext cx="3186170" cy="44287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571FBDB6-AB55-F442-BA88-B1F648A647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50612" b="-464"/>
          <a:stretch/>
        </p:blipFill>
        <p:spPr>
          <a:xfrm>
            <a:off x="4487671" y="1101680"/>
            <a:ext cx="3210292" cy="16119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93A212A2-C4CF-7048-9817-D45A3C58ED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9574" t="45410" r="18512"/>
          <a:stretch/>
        </p:blipFill>
        <p:spPr>
          <a:xfrm>
            <a:off x="8166588" y="1101680"/>
            <a:ext cx="3194321" cy="1330802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F73474FC-3D73-F245-A8A7-AEDC2E7B28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1" t="12010" r="-203" b="1"/>
          <a:stretch/>
        </p:blipFill>
        <p:spPr>
          <a:xfrm>
            <a:off x="1789021" y="1101680"/>
            <a:ext cx="2258457" cy="1887702"/>
          </a:xfrm>
          <a:prstGeom prst="rect">
            <a:avLst/>
          </a:prstGeom>
        </p:spPr>
      </p:pic>
      <p:sp>
        <p:nvSpPr>
          <p:cNvPr id="11" name="Text Placeholder 19">
            <a:extLst>
              <a:ext uri="{FF2B5EF4-FFF2-40B4-BE49-F238E27FC236}">
                <a16:creationId xmlns:a16="http://schemas.microsoft.com/office/drawing/2014/main" id="{667E7A12-CEB0-471B-4A2A-EA5618F65F5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9424" y="4439893"/>
            <a:ext cx="2595291" cy="758825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13" name="Text Placeholder 19">
            <a:extLst>
              <a:ext uri="{FF2B5EF4-FFF2-40B4-BE49-F238E27FC236}">
                <a16:creationId xmlns:a16="http://schemas.microsoft.com/office/drawing/2014/main" id="{CE005CE0-2099-40A9-97E8-54CDE2CA29D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34139" y="4439893"/>
            <a:ext cx="2595291" cy="758825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B4E8AEA-2AC8-CED5-E3F6-8E00EECC6D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08664" y="3862440"/>
            <a:ext cx="2489092" cy="434102"/>
          </a:xfrm>
        </p:spPr>
        <p:txBody>
          <a:bodyPr anchor="b">
            <a:normAutofit/>
          </a:bodyPr>
          <a:lstStyle>
            <a:lvl1pPr marL="0" indent="0">
              <a:buNone/>
              <a:defRPr sz="20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8" name="Text Placeholder 19">
            <a:extLst>
              <a:ext uri="{FF2B5EF4-FFF2-40B4-BE49-F238E27FC236}">
                <a16:creationId xmlns:a16="http://schemas.microsoft.com/office/drawing/2014/main" id="{163BBFEA-5976-AD3E-FB00-231AC22CD20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408970" y="4439893"/>
            <a:ext cx="2595291" cy="758825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12E8A22-2D16-D23D-E54F-D8121B959D4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FAC4E803-6686-DACE-C9FF-20C93A1F40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24584" y="3862440"/>
            <a:ext cx="2573316" cy="414291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B762E0D2-A971-B1DD-47C7-F160090D3F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58914" y="3861988"/>
            <a:ext cx="2595291" cy="43455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Title of Thing Here</a:t>
            </a:r>
          </a:p>
        </p:txBody>
      </p:sp>
    </p:spTree>
    <p:extLst>
      <p:ext uri="{BB962C8B-B14F-4D97-AF65-F5344CB8AC3E}">
        <p14:creationId xmlns:p14="http://schemas.microsoft.com/office/powerpoint/2010/main" val="116474744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hings w Anc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27799B4-69D3-3A40-94F6-5E2553E0CB66}"/>
              </a:ext>
            </a:extLst>
          </p:cNvPr>
          <p:cNvSpPr/>
          <p:nvPr userDrawn="1"/>
        </p:nvSpPr>
        <p:spPr>
          <a:xfrm>
            <a:off x="8968909" y="1096483"/>
            <a:ext cx="2398746" cy="44287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C262BB-9915-6E4E-894D-0DC4B37F5E29}"/>
              </a:ext>
            </a:extLst>
          </p:cNvPr>
          <p:cNvSpPr/>
          <p:nvPr userDrawn="1"/>
        </p:nvSpPr>
        <p:spPr>
          <a:xfrm>
            <a:off x="3551782" y="1096483"/>
            <a:ext cx="2398746" cy="44287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7150703-721A-634C-A751-47778CC83846}"/>
              </a:ext>
            </a:extLst>
          </p:cNvPr>
          <p:cNvSpPr/>
          <p:nvPr userDrawn="1"/>
        </p:nvSpPr>
        <p:spPr>
          <a:xfrm>
            <a:off x="6260346" y="1096483"/>
            <a:ext cx="2398746" cy="44287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1915A8-4F8B-A54B-8C48-474A416320A3}"/>
              </a:ext>
            </a:extLst>
          </p:cNvPr>
          <p:cNvSpPr/>
          <p:nvPr userDrawn="1"/>
        </p:nvSpPr>
        <p:spPr>
          <a:xfrm>
            <a:off x="838200" y="1096483"/>
            <a:ext cx="2398746" cy="44287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F73474FC-3D73-F245-A8A7-AEDC2E7B28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1" t="12010" r="-203" b="1"/>
          <a:stretch/>
        </p:blipFill>
        <p:spPr>
          <a:xfrm>
            <a:off x="983507" y="1085718"/>
            <a:ext cx="2258457" cy="188770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571FBDB6-AB55-F442-BA88-B1F648A647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50612" r="33475" b="-464"/>
          <a:stretch/>
        </p:blipFill>
        <p:spPr>
          <a:xfrm>
            <a:off x="9213142" y="1085718"/>
            <a:ext cx="2135640" cy="16119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93A212A2-C4CF-7048-9817-D45A3C58ED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9575" t="45410" r="36422"/>
          <a:stretch/>
        </p:blipFill>
        <p:spPr>
          <a:xfrm>
            <a:off x="6267281" y="1099093"/>
            <a:ext cx="2398747" cy="133080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704AFDBD-AE11-C544-89EA-C7530228D4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17697" t="8123" b="31208"/>
          <a:stretch/>
        </p:blipFill>
        <p:spPr>
          <a:xfrm rot="16200000">
            <a:off x="3182211" y="1455287"/>
            <a:ext cx="3137888" cy="2398747"/>
          </a:xfrm>
          <a:prstGeom prst="rect">
            <a:avLst/>
          </a:prstGeom>
        </p:spPr>
      </p:pic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FBD19771-BC82-2DB2-FE53-E3C232F1E3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3507" y="3580921"/>
            <a:ext cx="1630484" cy="706156"/>
          </a:xfrm>
        </p:spPr>
        <p:txBody>
          <a:bodyPr anchor="b">
            <a:noAutofit/>
          </a:bodyPr>
          <a:lstStyle>
            <a:lvl1pPr marL="0" indent="0">
              <a:buNone/>
              <a:defRPr sz="20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063CCEDD-DCB5-1471-31C3-EE6178643CC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83813" y="4535243"/>
            <a:ext cx="2137074" cy="758825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022CEF3E-0444-D756-E1B7-BA9245A1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57439" y="4545182"/>
            <a:ext cx="2137074" cy="758825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12" name="Text Placeholder 19">
            <a:extLst>
              <a:ext uri="{FF2B5EF4-FFF2-40B4-BE49-F238E27FC236}">
                <a16:creationId xmlns:a16="http://schemas.microsoft.com/office/drawing/2014/main" id="{971FA3C7-D3C8-1B25-C13C-0A61C09DF0F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90700" y="4555121"/>
            <a:ext cx="2137074" cy="758825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22" name="Text Placeholder 19">
            <a:extLst>
              <a:ext uri="{FF2B5EF4-FFF2-40B4-BE49-F238E27FC236}">
                <a16:creationId xmlns:a16="http://schemas.microsoft.com/office/drawing/2014/main" id="{39CB708E-10AD-6436-84D6-76A9CF679A4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04082" y="4555121"/>
            <a:ext cx="2137074" cy="758825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24" name="Text Placeholder 19">
            <a:extLst>
              <a:ext uri="{FF2B5EF4-FFF2-40B4-BE49-F238E27FC236}">
                <a16:creationId xmlns:a16="http://schemas.microsoft.com/office/drawing/2014/main" id="{EB371D41-E3FF-2D4A-7A16-7751B8E8C1C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17B67337-361D-BA80-1CE0-911D082E0E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52755" y="3580921"/>
            <a:ext cx="1720186" cy="706156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BFC2953F-B08B-C45C-86C3-546E439BF5A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395952" y="3580921"/>
            <a:ext cx="1720186" cy="706156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B3281AD3-3445-0798-EC34-9FB95A1D734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97112" y="3580921"/>
            <a:ext cx="1720186" cy="706156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</p:spTree>
    <p:extLst>
      <p:ext uri="{BB962C8B-B14F-4D97-AF65-F5344CB8AC3E}">
        <p14:creationId xmlns:p14="http://schemas.microsoft.com/office/powerpoint/2010/main" val="42876796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gue Blue w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A267EB3-DB93-998F-637B-B92E8DAF66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38494" r="24437" b="1"/>
          <a:stretch/>
        </p:blipFill>
        <p:spPr>
          <a:xfrm>
            <a:off x="8550007" y="467916"/>
            <a:ext cx="3177602" cy="374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83434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FCAE58C7-F2C0-1B89-7C8F-9ACE0D750920}"/>
              </a:ext>
            </a:extLst>
          </p:cNvPr>
          <p:cNvGrpSpPr/>
          <p:nvPr userDrawn="1"/>
        </p:nvGrpSpPr>
        <p:grpSpPr>
          <a:xfrm>
            <a:off x="5822583" y="1490934"/>
            <a:ext cx="4916705" cy="2265901"/>
            <a:chOff x="6096001" y="1881667"/>
            <a:chExt cx="5412830" cy="2494546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CF03F01-D063-176C-B9BD-A902D284182E}"/>
                </a:ext>
              </a:extLst>
            </p:cNvPr>
            <p:cNvSpPr/>
            <p:nvPr/>
          </p:nvSpPr>
          <p:spPr>
            <a:xfrm rot="16200000">
              <a:off x="7555143" y="422525"/>
              <a:ext cx="2494546" cy="5412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>
                <a:latin typeface="Galano Grotesque" pitchFamily="2" charset="77"/>
              </a:endParaRPr>
            </a:p>
          </p:txBody>
        </p:sp>
        <p:pic>
          <p:nvPicPr>
            <p:cNvPr id="40" name="Graphic 75">
              <a:extLst>
                <a:ext uri="{FF2B5EF4-FFF2-40B4-BE49-F238E27FC236}">
                  <a16:creationId xmlns:a16="http://schemas.microsoft.com/office/drawing/2014/main" id="{721B37AF-2383-1A2D-5F47-047388DEFA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-4455" t="31192" r="3408" b="23446"/>
            <a:stretch/>
          </p:blipFill>
          <p:spPr>
            <a:xfrm>
              <a:off x="6411319" y="1901095"/>
              <a:ext cx="5097512" cy="2475118"/>
            </a:xfrm>
            <a:prstGeom prst="rect">
              <a:avLst/>
            </a:prstGeom>
          </p:spPr>
        </p:pic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12E8A22-2D16-D23D-E54F-D8121B959D4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AA5E8D-A21B-86CF-48A2-0722953B5FAA}"/>
              </a:ext>
            </a:extLst>
          </p:cNvPr>
          <p:cNvGrpSpPr/>
          <p:nvPr userDrawn="1"/>
        </p:nvGrpSpPr>
        <p:grpSpPr>
          <a:xfrm>
            <a:off x="756459" y="771685"/>
            <a:ext cx="4639445" cy="1980468"/>
            <a:chOff x="645454" y="628975"/>
            <a:chExt cx="5107594" cy="2180310"/>
          </a:xfrm>
          <a:solidFill>
            <a:schemeClr val="accent3"/>
          </a:solidFill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9BF5611-5696-92BA-89BD-BB43A50C257B}"/>
                </a:ext>
              </a:extLst>
            </p:cNvPr>
            <p:cNvSpPr/>
            <p:nvPr/>
          </p:nvSpPr>
          <p:spPr>
            <a:xfrm rot="16200000">
              <a:off x="2109097" y="-834666"/>
              <a:ext cx="2180308" cy="5107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>
                <a:latin typeface="Galano Grotesque" pitchFamily="2" charset="77"/>
              </a:endParaRPr>
            </a:p>
          </p:txBody>
        </p: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7FECB606-6DFE-0281-F0BC-63640DFE13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t="38009" r="5511" b="10005"/>
            <a:stretch/>
          </p:blipFill>
          <p:spPr>
            <a:xfrm>
              <a:off x="3017017" y="628975"/>
              <a:ext cx="2736031" cy="217875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225677B-EDCB-E44E-6433-4F3A46383777}"/>
              </a:ext>
            </a:extLst>
          </p:cNvPr>
          <p:cNvGrpSpPr/>
          <p:nvPr userDrawn="1"/>
        </p:nvGrpSpPr>
        <p:grpSpPr>
          <a:xfrm>
            <a:off x="1945346" y="2793114"/>
            <a:ext cx="3614458" cy="3113555"/>
            <a:chOff x="1936379" y="2801293"/>
            <a:chExt cx="3979179" cy="3427732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0A77F95-F84D-8C08-C597-7523CF8B7543}"/>
                </a:ext>
              </a:extLst>
            </p:cNvPr>
            <p:cNvSpPr/>
            <p:nvPr/>
          </p:nvSpPr>
          <p:spPr>
            <a:xfrm rot="16200000">
              <a:off x="2284704" y="2778610"/>
              <a:ext cx="3102090" cy="379873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>
                <a:latin typeface="Galano Grotesque" pitchFamily="2" charset="77"/>
              </a:endParaRPr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7B174C9F-F307-53DE-DB78-C0EA8B23E2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t="54656" r="12074"/>
            <a:stretch/>
          </p:blipFill>
          <p:spPr>
            <a:xfrm>
              <a:off x="2225673" y="2801293"/>
              <a:ext cx="3689885" cy="200714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BED7432-C9BC-DE84-F9C5-331EA2EE3625}"/>
              </a:ext>
            </a:extLst>
          </p:cNvPr>
          <p:cNvGrpSpPr/>
          <p:nvPr userDrawn="1"/>
        </p:nvGrpSpPr>
        <p:grpSpPr>
          <a:xfrm>
            <a:off x="5822582" y="4142629"/>
            <a:ext cx="4114800" cy="1764040"/>
            <a:chOff x="6096000" y="4651815"/>
            <a:chExt cx="4530008" cy="1942042"/>
          </a:xfrm>
          <a:solidFill>
            <a:schemeClr val="accent4"/>
          </a:solidFill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D52F8C1-832E-11CF-B04B-A9D59FE32D36}"/>
                </a:ext>
              </a:extLst>
            </p:cNvPr>
            <p:cNvSpPr/>
            <p:nvPr/>
          </p:nvSpPr>
          <p:spPr>
            <a:xfrm rot="16200000">
              <a:off x="7389983" y="3357832"/>
              <a:ext cx="1942042" cy="45300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>
                <a:latin typeface="Galano Grotesque" pitchFamily="2" charset="77"/>
              </a:endParaRPr>
            </a:p>
          </p:txBody>
        </p: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1038ADE1-E74C-602B-148D-B0F90A0010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-1" t="58532" r="51947"/>
            <a:stretch/>
          </p:blipFill>
          <p:spPr>
            <a:xfrm>
              <a:off x="8553430" y="4651815"/>
              <a:ext cx="2072578" cy="1788511"/>
            </a:xfrm>
            <a:prstGeom prst="rect">
              <a:avLst/>
            </a:prstGeom>
          </p:spPr>
        </p:pic>
      </p:grpSp>
      <p:sp>
        <p:nvSpPr>
          <p:cNvPr id="44" name="Text Placeholder 14">
            <a:extLst>
              <a:ext uri="{FF2B5EF4-FFF2-40B4-BE49-F238E27FC236}">
                <a16:creationId xmlns:a16="http://schemas.microsoft.com/office/drawing/2014/main" id="{E1F8CEF1-2447-D081-DA2E-C50A335112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2421" y="1188436"/>
            <a:ext cx="2220631" cy="825148"/>
          </a:xfrm>
        </p:spPr>
        <p:txBody>
          <a:bodyPr anchor="b">
            <a:noAutofit/>
          </a:bodyPr>
          <a:lstStyle>
            <a:lvl1pPr marL="0" indent="0">
              <a:buNone/>
              <a:defRPr sz="48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X%</a:t>
            </a:r>
          </a:p>
        </p:txBody>
      </p:sp>
      <p:sp>
        <p:nvSpPr>
          <p:cNvPr id="45" name="Text Placeholder 19">
            <a:extLst>
              <a:ext uri="{FF2B5EF4-FFF2-40B4-BE49-F238E27FC236}">
                <a16:creationId xmlns:a16="http://schemas.microsoft.com/office/drawing/2014/main" id="{DE6F0A70-91AA-9F01-3BD4-5A7CBE7B7E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2421" y="1961601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Thing</a:t>
            </a:r>
          </a:p>
        </p:txBody>
      </p:sp>
      <p:sp>
        <p:nvSpPr>
          <p:cNvPr id="46" name="Text Placeholder 14">
            <a:extLst>
              <a:ext uri="{FF2B5EF4-FFF2-40B4-BE49-F238E27FC236}">
                <a16:creationId xmlns:a16="http://schemas.microsoft.com/office/drawing/2014/main" id="{949C5B0C-2BD3-0C70-9582-B639B120871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62736" y="4394237"/>
            <a:ext cx="2220631" cy="825148"/>
          </a:xfrm>
        </p:spPr>
        <p:txBody>
          <a:bodyPr anchor="b">
            <a:noAutofit/>
          </a:bodyPr>
          <a:lstStyle>
            <a:lvl1pPr marL="0" indent="0">
              <a:buNone/>
              <a:defRPr sz="48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X%</a:t>
            </a:r>
          </a:p>
        </p:txBody>
      </p:sp>
      <p:sp>
        <p:nvSpPr>
          <p:cNvPr id="47" name="Text Placeholder 19">
            <a:extLst>
              <a:ext uri="{FF2B5EF4-FFF2-40B4-BE49-F238E27FC236}">
                <a16:creationId xmlns:a16="http://schemas.microsoft.com/office/drawing/2014/main" id="{9E2C3272-6B39-7F21-403F-7393FF7A6B8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162736" y="5167402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Thing</a:t>
            </a:r>
          </a:p>
        </p:txBody>
      </p:sp>
      <p:sp>
        <p:nvSpPr>
          <p:cNvPr id="49" name="Text Placeholder 19">
            <a:extLst>
              <a:ext uri="{FF2B5EF4-FFF2-40B4-BE49-F238E27FC236}">
                <a16:creationId xmlns:a16="http://schemas.microsoft.com/office/drawing/2014/main" id="{B4C3954C-119D-B436-7807-EBF1CFB0231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307718" y="2602671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Thing</a:t>
            </a:r>
          </a:p>
        </p:txBody>
      </p:sp>
      <p:sp>
        <p:nvSpPr>
          <p:cNvPr id="50" name="Text Placeholder 19">
            <a:extLst>
              <a:ext uri="{FF2B5EF4-FFF2-40B4-BE49-F238E27FC236}">
                <a16:creationId xmlns:a16="http://schemas.microsoft.com/office/drawing/2014/main" id="{F2CE82EB-5A4D-D40C-2A35-20E248A1E2E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307718" y="1822516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4800" b="1" i="0">
                <a:solidFill>
                  <a:schemeClr val="bg1"/>
                </a:solidFill>
                <a:latin typeface="Galano Grotesque" pitchFamily="2" charset="77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51" name="Text Placeholder 14">
            <a:extLst>
              <a:ext uri="{FF2B5EF4-FFF2-40B4-BE49-F238E27FC236}">
                <a16:creationId xmlns:a16="http://schemas.microsoft.com/office/drawing/2014/main" id="{EF3279A7-F858-9F29-01CC-3D503BE2421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000810" y="4442363"/>
            <a:ext cx="2220631" cy="825148"/>
          </a:xfrm>
        </p:spPr>
        <p:txBody>
          <a:bodyPr anchor="b">
            <a:noAutofit/>
          </a:bodyPr>
          <a:lstStyle>
            <a:lvl1pPr marL="0" indent="0">
              <a:buNone/>
              <a:defRPr sz="48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X%</a:t>
            </a:r>
          </a:p>
        </p:txBody>
      </p:sp>
      <p:sp>
        <p:nvSpPr>
          <p:cNvPr id="52" name="Text Placeholder 19">
            <a:extLst>
              <a:ext uri="{FF2B5EF4-FFF2-40B4-BE49-F238E27FC236}">
                <a16:creationId xmlns:a16="http://schemas.microsoft.com/office/drawing/2014/main" id="{433BC9C4-B57C-1C8B-B50C-BC6DDBE4AB1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000810" y="5215528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Thing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E47DD1B3-0461-768D-AD87-84C96AA028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13863" y="435810"/>
            <a:ext cx="3932237" cy="69201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Group of stats</a:t>
            </a:r>
          </a:p>
        </p:txBody>
      </p:sp>
    </p:spTree>
    <p:extLst>
      <p:ext uri="{BB962C8B-B14F-4D97-AF65-F5344CB8AC3E}">
        <p14:creationId xmlns:p14="http://schemas.microsoft.com/office/powerpoint/2010/main" val="174132928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sh Grid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7B8532F-D90F-0444-8F26-2DA62BC8CB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655D391-2DE7-DD45-A1E7-DB6954D8355A}"/>
              </a:ext>
            </a:extLst>
          </p:cNvPr>
          <p:cNvSpPr/>
          <p:nvPr userDrawn="1"/>
        </p:nvSpPr>
        <p:spPr>
          <a:xfrm>
            <a:off x="-6056" y="-12111"/>
            <a:ext cx="7828147" cy="2591809"/>
          </a:xfrm>
          <a:custGeom>
            <a:avLst/>
            <a:gdLst>
              <a:gd name="connsiteX0" fmla="*/ 0 w 5419789"/>
              <a:gd name="connsiteY0" fmla="*/ 1804577 h 1804577"/>
              <a:gd name="connsiteX1" fmla="*/ 5419789 w 5419789"/>
              <a:gd name="connsiteY1" fmla="*/ 0 h 1804577"/>
              <a:gd name="connsiteX2" fmla="*/ 18167 w 5419789"/>
              <a:gd name="connsiteY2" fmla="*/ 0 h 1804577"/>
              <a:gd name="connsiteX3" fmla="*/ 0 w 5419789"/>
              <a:gd name="connsiteY3" fmla="*/ 1804577 h 1804577"/>
              <a:gd name="connsiteX0" fmla="*/ 0 w 5401622"/>
              <a:gd name="connsiteY0" fmla="*/ 1786410 h 1786410"/>
              <a:gd name="connsiteX1" fmla="*/ 5401622 w 5401622"/>
              <a:gd name="connsiteY1" fmla="*/ 0 h 1786410"/>
              <a:gd name="connsiteX2" fmla="*/ 0 w 5401622"/>
              <a:gd name="connsiteY2" fmla="*/ 0 h 1786410"/>
              <a:gd name="connsiteX3" fmla="*/ 0 w 5401622"/>
              <a:gd name="connsiteY3" fmla="*/ 1786410 h 1786410"/>
              <a:gd name="connsiteX0" fmla="*/ 0 w 5395567"/>
              <a:gd name="connsiteY0" fmla="*/ 1786410 h 1786410"/>
              <a:gd name="connsiteX1" fmla="*/ 5395567 w 5395567"/>
              <a:gd name="connsiteY1" fmla="*/ 0 h 1786410"/>
              <a:gd name="connsiteX2" fmla="*/ 0 w 5395567"/>
              <a:gd name="connsiteY2" fmla="*/ 0 h 1786410"/>
              <a:gd name="connsiteX3" fmla="*/ 0 w 5395567"/>
              <a:gd name="connsiteY3" fmla="*/ 1786410 h 178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5567" h="1786410">
                <a:moveTo>
                  <a:pt x="0" y="1786410"/>
                </a:moveTo>
                <a:lnTo>
                  <a:pt x="5395567" y="0"/>
                </a:lnTo>
                <a:lnTo>
                  <a:pt x="0" y="0"/>
                </a:lnTo>
                <a:lnTo>
                  <a:pt x="0" y="17864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04C42C5-EF9E-CD46-A61F-9DF305455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62" y="382430"/>
            <a:ext cx="2861878" cy="1082816"/>
          </a:xfrm>
        </p:spPr>
        <p:txBody>
          <a:bodyPr anchor="t"/>
          <a:lstStyle>
            <a:lvl1pPr>
              <a:defRPr sz="2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32E0757-CF38-744F-BCE9-C180E6C6B92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3081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sh Gri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3E9EF87-1ED1-014D-8E0D-926535C78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655D391-2DE7-DD45-A1E7-DB6954D8355A}"/>
              </a:ext>
            </a:extLst>
          </p:cNvPr>
          <p:cNvSpPr/>
          <p:nvPr userDrawn="1"/>
        </p:nvSpPr>
        <p:spPr>
          <a:xfrm>
            <a:off x="-6056" y="-12111"/>
            <a:ext cx="7828147" cy="2591809"/>
          </a:xfrm>
          <a:custGeom>
            <a:avLst/>
            <a:gdLst>
              <a:gd name="connsiteX0" fmla="*/ 0 w 5419789"/>
              <a:gd name="connsiteY0" fmla="*/ 1804577 h 1804577"/>
              <a:gd name="connsiteX1" fmla="*/ 5419789 w 5419789"/>
              <a:gd name="connsiteY1" fmla="*/ 0 h 1804577"/>
              <a:gd name="connsiteX2" fmla="*/ 18167 w 5419789"/>
              <a:gd name="connsiteY2" fmla="*/ 0 h 1804577"/>
              <a:gd name="connsiteX3" fmla="*/ 0 w 5419789"/>
              <a:gd name="connsiteY3" fmla="*/ 1804577 h 1804577"/>
              <a:gd name="connsiteX0" fmla="*/ 0 w 5401622"/>
              <a:gd name="connsiteY0" fmla="*/ 1786410 h 1786410"/>
              <a:gd name="connsiteX1" fmla="*/ 5401622 w 5401622"/>
              <a:gd name="connsiteY1" fmla="*/ 0 h 1786410"/>
              <a:gd name="connsiteX2" fmla="*/ 0 w 5401622"/>
              <a:gd name="connsiteY2" fmla="*/ 0 h 1786410"/>
              <a:gd name="connsiteX3" fmla="*/ 0 w 5401622"/>
              <a:gd name="connsiteY3" fmla="*/ 1786410 h 1786410"/>
              <a:gd name="connsiteX0" fmla="*/ 0 w 5395567"/>
              <a:gd name="connsiteY0" fmla="*/ 1786410 h 1786410"/>
              <a:gd name="connsiteX1" fmla="*/ 5395567 w 5395567"/>
              <a:gd name="connsiteY1" fmla="*/ 0 h 1786410"/>
              <a:gd name="connsiteX2" fmla="*/ 0 w 5395567"/>
              <a:gd name="connsiteY2" fmla="*/ 0 h 1786410"/>
              <a:gd name="connsiteX3" fmla="*/ 0 w 5395567"/>
              <a:gd name="connsiteY3" fmla="*/ 1786410 h 178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5567" h="1786410">
                <a:moveTo>
                  <a:pt x="0" y="1786410"/>
                </a:moveTo>
                <a:lnTo>
                  <a:pt x="5395567" y="0"/>
                </a:lnTo>
                <a:lnTo>
                  <a:pt x="0" y="0"/>
                </a:lnTo>
                <a:lnTo>
                  <a:pt x="0" y="17864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tx1"/>
              </a:solidFill>
              <a:latin typeface="Galano Grotesque" pitchFamily="2" charset="77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116745-ECDB-D34A-B12E-A4CEBA188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62" y="382430"/>
            <a:ext cx="2861878" cy="1082816"/>
          </a:xfrm>
        </p:spPr>
        <p:txBody>
          <a:bodyPr anchor="t"/>
          <a:lstStyle>
            <a:lvl1pPr>
              <a:defRPr sz="2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36C3923-DE00-3A46-A0B8-4699CEE545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74609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sh Grid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62B0CE0-6504-2742-9EB6-50591027F1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655D391-2DE7-DD45-A1E7-DB6954D8355A}"/>
              </a:ext>
            </a:extLst>
          </p:cNvPr>
          <p:cNvSpPr/>
          <p:nvPr userDrawn="1"/>
        </p:nvSpPr>
        <p:spPr>
          <a:xfrm>
            <a:off x="-6056" y="-12111"/>
            <a:ext cx="7828147" cy="2591809"/>
          </a:xfrm>
          <a:custGeom>
            <a:avLst/>
            <a:gdLst>
              <a:gd name="connsiteX0" fmla="*/ 0 w 5419789"/>
              <a:gd name="connsiteY0" fmla="*/ 1804577 h 1804577"/>
              <a:gd name="connsiteX1" fmla="*/ 5419789 w 5419789"/>
              <a:gd name="connsiteY1" fmla="*/ 0 h 1804577"/>
              <a:gd name="connsiteX2" fmla="*/ 18167 w 5419789"/>
              <a:gd name="connsiteY2" fmla="*/ 0 h 1804577"/>
              <a:gd name="connsiteX3" fmla="*/ 0 w 5419789"/>
              <a:gd name="connsiteY3" fmla="*/ 1804577 h 1804577"/>
              <a:gd name="connsiteX0" fmla="*/ 0 w 5401622"/>
              <a:gd name="connsiteY0" fmla="*/ 1786410 h 1786410"/>
              <a:gd name="connsiteX1" fmla="*/ 5401622 w 5401622"/>
              <a:gd name="connsiteY1" fmla="*/ 0 h 1786410"/>
              <a:gd name="connsiteX2" fmla="*/ 0 w 5401622"/>
              <a:gd name="connsiteY2" fmla="*/ 0 h 1786410"/>
              <a:gd name="connsiteX3" fmla="*/ 0 w 5401622"/>
              <a:gd name="connsiteY3" fmla="*/ 1786410 h 1786410"/>
              <a:gd name="connsiteX0" fmla="*/ 0 w 5395567"/>
              <a:gd name="connsiteY0" fmla="*/ 1786410 h 1786410"/>
              <a:gd name="connsiteX1" fmla="*/ 5395567 w 5395567"/>
              <a:gd name="connsiteY1" fmla="*/ 0 h 1786410"/>
              <a:gd name="connsiteX2" fmla="*/ 0 w 5395567"/>
              <a:gd name="connsiteY2" fmla="*/ 0 h 1786410"/>
              <a:gd name="connsiteX3" fmla="*/ 0 w 5395567"/>
              <a:gd name="connsiteY3" fmla="*/ 1786410 h 178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5567" h="1786410">
                <a:moveTo>
                  <a:pt x="0" y="1786410"/>
                </a:moveTo>
                <a:lnTo>
                  <a:pt x="5395567" y="0"/>
                </a:lnTo>
                <a:lnTo>
                  <a:pt x="0" y="0"/>
                </a:lnTo>
                <a:lnTo>
                  <a:pt x="0" y="178641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A94CEB9-348D-684A-987E-89ECFA406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62" y="382430"/>
            <a:ext cx="2861878" cy="1082816"/>
          </a:xfrm>
        </p:spPr>
        <p:txBody>
          <a:bodyPr anchor="t"/>
          <a:lstStyle>
            <a:lvl1pPr>
              <a:defRPr sz="2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21B3B49-2D87-A841-A288-D74F785E59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90503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sh Grid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CCD2C5D-769C-EA4C-B4A0-EDCF3F0FDD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655D391-2DE7-DD45-A1E7-DB6954D8355A}"/>
              </a:ext>
            </a:extLst>
          </p:cNvPr>
          <p:cNvSpPr/>
          <p:nvPr userDrawn="1"/>
        </p:nvSpPr>
        <p:spPr>
          <a:xfrm>
            <a:off x="-6056" y="-12111"/>
            <a:ext cx="7828147" cy="2591809"/>
          </a:xfrm>
          <a:custGeom>
            <a:avLst/>
            <a:gdLst>
              <a:gd name="connsiteX0" fmla="*/ 0 w 5419789"/>
              <a:gd name="connsiteY0" fmla="*/ 1804577 h 1804577"/>
              <a:gd name="connsiteX1" fmla="*/ 5419789 w 5419789"/>
              <a:gd name="connsiteY1" fmla="*/ 0 h 1804577"/>
              <a:gd name="connsiteX2" fmla="*/ 18167 w 5419789"/>
              <a:gd name="connsiteY2" fmla="*/ 0 h 1804577"/>
              <a:gd name="connsiteX3" fmla="*/ 0 w 5419789"/>
              <a:gd name="connsiteY3" fmla="*/ 1804577 h 1804577"/>
              <a:gd name="connsiteX0" fmla="*/ 0 w 5401622"/>
              <a:gd name="connsiteY0" fmla="*/ 1786410 h 1786410"/>
              <a:gd name="connsiteX1" fmla="*/ 5401622 w 5401622"/>
              <a:gd name="connsiteY1" fmla="*/ 0 h 1786410"/>
              <a:gd name="connsiteX2" fmla="*/ 0 w 5401622"/>
              <a:gd name="connsiteY2" fmla="*/ 0 h 1786410"/>
              <a:gd name="connsiteX3" fmla="*/ 0 w 5401622"/>
              <a:gd name="connsiteY3" fmla="*/ 1786410 h 1786410"/>
              <a:gd name="connsiteX0" fmla="*/ 0 w 5395567"/>
              <a:gd name="connsiteY0" fmla="*/ 1786410 h 1786410"/>
              <a:gd name="connsiteX1" fmla="*/ 5395567 w 5395567"/>
              <a:gd name="connsiteY1" fmla="*/ 0 h 1786410"/>
              <a:gd name="connsiteX2" fmla="*/ 0 w 5395567"/>
              <a:gd name="connsiteY2" fmla="*/ 0 h 1786410"/>
              <a:gd name="connsiteX3" fmla="*/ 0 w 5395567"/>
              <a:gd name="connsiteY3" fmla="*/ 1786410 h 178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5567" h="1786410">
                <a:moveTo>
                  <a:pt x="0" y="1786410"/>
                </a:moveTo>
                <a:lnTo>
                  <a:pt x="5395567" y="0"/>
                </a:lnTo>
                <a:lnTo>
                  <a:pt x="0" y="0"/>
                </a:lnTo>
                <a:lnTo>
                  <a:pt x="0" y="17864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386945-00DE-4349-9B80-5182A58B4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62" y="382430"/>
            <a:ext cx="2861878" cy="1082816"/>
          </a:xfrm>
        </p:spPr>
        <p:txBody>
          <a:bodyPr anchor="t"/>
          <a:lstStyle>
            <a:lvl1pPr>
              <a:defRPr sz="2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BEA3E9F-43B7-1B4A-8020-3EB3A6E79F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76544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sh Grid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894748D-C2CF-DF46-A68F-B32C38FEC1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655D391-2DE7-DD45-A1E7-DB6954D8355A}"/>
              </a:ext>
            </a:extLst>
          </p:cNvPr>
          <p:cNvSpPr/>
          <p:nvPr userDrawn="1"/>
        </p:nvSpPr>
        <p:spPr>
          <a:xfrm>
            <a:off x="-6056" y="-12111"/>
            <a:ext cx="7828147" cy="2591809"/>
          </a:xfrm>
          <a:custGeom>
            <a:avLst/>
            <a:gdLst>
              <a:gd name="connsiteX0" fmla="*/ 0 w 5419789"/>
              <a:gd name="connsiteY0" fmla="*/ 1804577 h 1804577"/>
              <a:gd name="connsiteX1" fmla="*/ 5419789 w 5419789"/>
              <a:gd name="connsiteY1" fmla="*/ 0 h 1804577"/>
              <a:gd name="connsiteX2" fmla="*/ 18167 w 5419789"/>
              <a:gd name="connsiteY2" fmla="*/ 0 h 1804577"/>
              <a:gd name="connsiteX3" fmla="*/ 0 w 5419789"/>
              <a:gd name="connsiteY3" fmla="*/ 1804577 h 1804577"/>
              <a:gd name="connsiteX0" fmla="*/ 0 w 5401622"/>
              <a:gd name="connsiteY0" fmla="*/ 1786410 h 1786410"/>
              <a:gd name="connsiteX1" fmla="*/ 5401622 w 5401622"/>
              <a:gd name="connsiteY1" fmla="*/ 0 h 1786410"/>
              <a:gd name="connsiteX2" fmla="*/ 0 w 5401622"/>
              <a:gd name="connsiteY2" fmla="*/ 0 h 1786410"/>
              <a:gd name="connsiteX3" fmla="*/ 0 w 5401622"/>
              <a:gd name="connsiteY3" fmla="*/ 1786410 h 1786410"/>
              <a:gd name="connsiteX0" fmla="*/ 0 w 5395567"/>
              <a:gd name="connsiteY0" fmla="*/ 1786410 h 1786410"/>
              <a:gd name="connsiteX1" fmla="*/ 5395567 w 5395567"/>
              <a:gd name="connsiteY1" fmla="*/ 0 h 1786410"/>
              <a:gd name="connsiteX2" fmla="*/ 0 w 5395567"/>
              <a:gd name="connsiteY2" fmla="*/ 0 h 1786410"/>
              <a:gd name="connsiteX3" fmla="*/ 0 w 5395567"/>
              <a:gd name="connsiteY3" fmla="*/ 1786410 h 178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5567" h="1786410">
                <a:moveTo>
                  <a:pt x="0" y="1786410"/>
                </a:moveTo>
                <a:lnTo>
                  <a:pt x="5395567" y="0"/>
                </a:lnTo>
                <a:lnTo>
                  <a:pt x="0" y="0"/>
                </a:lnTo>
                <a:lnTo>
                  <a:pt x="0" y="178641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EB3D6D-2892-8C42-84E6-64042E0E4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62" y="382430"/>
            <a:ext cx="2861878" cy="1082816"/>
          </a:xfrm>
        </p:spPr>
        <p:txBody>
          <a:bodyPr anchor="t"/>
          <a:lstStyle>
            <a:lvl1pPr>
              <a:defRPr sz="2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782A153-6C7B-CE40-BF53-55EA306ACE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7621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pl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E2FB8AB-92AD-5A48-8AF2-AA4C2BE7B2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3217" y="3002655"/>
            <a:ext cx="3445566" cy="85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35731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2753A8-C01B-7A49-B46E-827651A136E3}"/>
              </a:ext>
            </a:extLst>
          </p:cNvPr>
          <p:cNvSpPr txBox="1"/>
          <p:nvPr userDrawn="1"/>
        </p:nvSpPr>
        <p:spPr>
          <a:xfrm>
            <a:off x="209006" y="169817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err="1">
                <a:latin typeface="Galano Grotesque SmBold Italic" pitchFamily="2" charset="77"/>
              </a:rPr>
              <a:t>Galano</a:t>
            </a:r>
            <a:r>
              <a:rPr lang="en-US" b="1" i="1">
                <a:latin typeface="Galano Grotesque SmBold Italic" pitchFamily="2" charset="77"/>
              </a:rPr>
              <a:t> Grotesque Black Italic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FDC3A7-EB01-AF4A-80D0-D0667F7423E0}"/>
              </a:ext>
            </a:extLst>
          </p:cNvPr>
          <p:cNvSpPr txBox="1"/>
          <p:nvPr userDrawn="1"/>
        </p:nvSpPr>
        <p:spPr>
          <a:xfrm>
            <a:off x="209006" y="598221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 err="1">
                <a:latin typeface="Galano Grotesque" pitchFamily="2" charset="77"/>
              </a:rPr>
              <a:t>Galano</a:t>
            </a:r>
            <a:r>
              <a:rPr lang="en-US" b="1" i="0">
                <a:latin typeface="Galano Grotesque" pitchFamily="2" charset="77"/>
              </a:rPr>
              <a:t> Grotesque Black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E2460D-B42E-8649-9D52-C32ABFE6CD64}"/>
              </a:ext>
            </a:extLst>
          </p:cNvPr>
          <p:cNvSpPr txBox="1"/>
          <p:nvPr userDrawn="1"/>
        </p:nvSpPr>
        <p:spPr>
          <a:xfrm>
            <a:off x="209006" y="1026625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err="1">
                <a:latin typeface="Galano Grotesque SmBold Italic" pitchFamily="2" charset="77"/>
              </a:rPr>
              <a:t>Galano</a:t>
            </a:r>
            <a:r>
              <a:rPr lang="en-US" b="1" i="1">
                <a:latin typeface="Galano Grotesque SmBold Italic" pitchFamily="2" charset="77"/>
              </a:rPr>
              <a:t> Grotesque Heavy Italic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0348BD-CD3A-C347-9C05-DA9657A82DE4}"/>
              </a:ext>
            </a:extLst>
          </p:cNvPr>
          <p:cNvSpPr txBox="1"/>
          <p:nvPr userDrawn="1"/>
        </p:nvSpPr>
        <p:spPr>
          <a:xfrm>
            <a:off x="209006" y="1455029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 err="1">
                <a:latin typeface="Galano Grotesque ExtraBold" pitchFamily="2" charset="77"/>
              </a:rPr>
              <a:t>Galano</a:t>
            </a:r>
            <a:r>
              <a:rPr lang="en-US" b="1" i="0">
                <a:latin typeface="Galano Grotesque ExtraBold" pitchFamily="2" charset="77"/>
              </a:rPr>
              <a:t> Grotesque Heavy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229F67-0575-EF41-A68B-735BEDA1848C}"/>
              </a:ext>
            </a:extLst>
          </p:cNvPr>
          <p:cNvSpPr txBox="1"/>
          <p:nvPr userDrawn="1"/>
        </p:nvSpPr>
        <p:spPr>
          <a:xfrm>
            <a:off x="209006" y="1883433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err="1">
                <a:latin typeface="Galano Grotesque SmBold Italic" pitchFamily="2" charset="77"/>
              </a:rPr>
              <a:t>Galano</a:t>
            </a:r>
            <a:r>
              <a:rPr lang="en-US" b="1" i="1">
                <a:latin typeface="Galano Grotesque SmBold Italic" pitchFamily="2" charset="77"/>
              </a:rPr>
              <a:t> Grotesque </a:t>
            </a:r>
            <a:r>
              <a:rPr lang="en-US" b="1" i="1" err="1">
                <a:latin typeface="Galano Grotesque SmBold Italic" pitchFamily="2" charset="77"/>
              </a:rPr>
              <a:t>ExtraBold</a:t>
            </a:r>
            <a:r>
              <a:rPr lang="en-US" b="1" i="1">
                <a:latin typeface="Galano Grotesque SmBold Italic" pitchFamily="2" charset="77"/>
              </a:rPr>
              <a:t> Italic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5EB84F-943C-3249-B9F1-FF86D4CE5C37}"/>
              </a:ext>
            </a:extLst>
          </p:cNvPr>
          <p:cNvSpPr txBox="1"/>
          <p:nvPr userDrawn="1"/>
        </p:nvSpPr>
        <p:spPr>
          <a:xfrm>
            <a:off x="209006" y="2311837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>
                <a:latin typeface="Galano Grotesque ExtraBold" pitchFamily="2" charset="77"/>
              </a:rPr>
              <a:t>Galano Grotesque ExtraBold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1DD4C9-41E2-3B49-B730-215EB02B4B0F}"/>
              </a:ext>
            </a:extLst>
          </p:cNvPr>
          <p:cNvSpPr txBox="1"/>
          <p:nvPr userDrawn="1"/>
        </p:nvSpPr>
        <p:spPr>
          <a:xfrm>
            <a:off x="209006" y="2740241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>
                <a:latin typeface="Galano Grotesque" pitchFamily="2" charset="77"/>
              </a:rPr>
              <a:t>Galano Grotesque Bold Italic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5D56296-F1D6-6440-B4C7-64239C26F059}"/>
              </a:ext>
            </a:extLst>
          </p:cNvPr>
          <p:cNvSpPr txBox="1"/>
          <p:nvPr userDrawn="1"/>
        </p:nvSpPr>
        <p:spPr>
          <a:xfrm>
            <a:off x="209006" y="3168645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>
                <a:latin typeface="Galano Grotesque" pitchFamily="2" charset="77"/>
              </a:rPr>
              <a:t>Galano Grotesque Bold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14ACA6-E3B7-F643-B979-A0EF83EB344C}"/>
              </a:ext>
            </a:extLst>
          </p:cNvPr>
          <p:cNvSpPr txBox="1"/>
          <p:nvPr userDrawn="1"/>
        </p:nvSpPr>
        <p:spPr>
          <a:xfrm>
            <a:off x="209006" y="3597049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>
                <a:latin typeface="Galano Grotesque SmBold Italic" pitchFamily="2" charset="77"/>
              </a:rPr>
              <a:t>Galano Grotesque SemiBold Italic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F1649D-8B08-2743-86BC-FF7F6AD34F2D}"/>
              </a:ext>
            </a:extLst>
          </p:cNvPr>
          <p:cNvSpPr txBox="1"/>
          <p:nvPr userDrawn="1"/>
        </p:nvSpPr>
        <p:spPr>
          <a:xfrm>
            <a:off x="209006" y="4025453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>
                <a:latin typeface="Galano Grotesque SemiBold" pitchFamily="2" charset="77"/>
              </a:rPr>
              <a:t>Galano Grotesque SemiBold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E531A5-BAED-9041-BBF7-19ECF146BCE9}"/>
              </a:ext>
            </a:extLst>
          </p:cNvPr>
          <p:cNvSpPr txBox="1"/>
          <p:nvPr userDrawn="1"/>
        </p:nvSpPr>
        <p:spPr>
          <a:xfrm>
            <a:off x="209006" y="4453857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1" err="1">
                <a:latin typeface="Galano Grotesque" pitchFamily="2" charset="77"/>
              </a:rPr>
              <a:t>Galano</a:t>
            </a:r>
            <a:r>
              <a:rPr lang="en-US" b="0" i="1">
                <a:latin typeface="Galano Grotesque" pitchFamily="2" charset="77"/>
              </a:rPr>
              <a:t> Grotesque Medium Italic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50CD39-13C9-FF4C-91A9-F890FA4D5DF1}"/>
              </a:ext>
            </a:extLst>
          </p:cNvPr>
          <p:cNvSpPr txBox="1"/>
          <p:nvPr userDrawn="1"/>
        </p:nvSpPr>
        <p:spPr>
          <a:xfrm>
            <a:off x="209006" y="4882261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err="1">
                <a:latin typeface="Galano Grotesque" pitchFamily="2" charset="77"/>
              </a:rPr>
              <a:t>Galano</a:t>
            </a:r>
            <a:r>
              <a:rPr lang="en-US" b="0" i="0">
                <a:latin typeface="Galano Grotesque" pitchFamily="2" charset="77"/>
              </a:rPr>
              <a:t> Grotesque Medium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FF4B43-6047-8F46-A90C-47C121A01ED1}"/>
              </a:ext>
            </a:extLst>
          </p:cNvPr>
          <p:cNvSpPr txBox="1"/>
          <p:nvPr userDrawn="1"/>
        </p:nvSpPr>
        <p:spPr>
          <a:xfrm>
            <a:off x="209006" y="5310665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1">
                <a:latin typeface="Galano Grotesque" pitchFamily="2" charset="77"/>
              </a:rPr>
              <a:t>Galano Grotesque Italic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E531FB-4854-114A-B5AB-D617F201ED1C}"/>
              </a:ext>
            </a:extLst>
          </p:cNvPr>
          <p:cNvSpPr txBox="1"/>
          <p:nvPr userDrawn="1"/>
        </p:nvSpPr>
        <p:spPr>
          <a:xfrm>
            <a:off x="209006" y="5739063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>
                <a:latin typeface="Galano Grotesque" pitchFamily="2" charset="77"/>
              </a:rPr>
              <a:t>Galano Grotesque Regular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92452B5-5C1F-0340-8C5E-2B0E9927D46B}"/>
              </a:ext>
            </a:extLst>
          </p:cNvPr>
          <p:cNvSpPr txBox="1"/>
          <p:nvPr userDrawn="1"/>
        </p:nvSpPr>
        <p:spPr>
          <a:xfrm>
            <a:off x="5303520" y="169817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1" err="1">
                <a:latin typeface="Galano Grotesque" pitchFamily="2" charset="77"/>
              </a:rPr>
              <a:t>Galano</a:t>
            </a:r>
            <a:r>
              <a:rPr lang="en-US" b="0" i="1">
                <a:latin typeface="Galano Grotesque" pitchFamily="2" charset="77"/>
              </a:rPr>
              <a:t> Grotesque Light Italic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A45CC7C-607F-104C-94A2-1FE91C6CA341}"/>
              </a:ext>
            </a:extLst>
          </p:cNvPr>
          <p:cNvSpPr txBox="1"/>
          <p:nvPr userDrawn="1"/>
        </p:nvSpPr>
        <p:spPr>
          <a:xfrm>
            <a:off x="5303520" y="598221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err="1">
                <a:latin typeface="Galano Grotesque" pitchFamily="2" charset="77"/>
              </a:rPr>
              <a:t>Galano</a:t>
            </a:r>
            <a:r>
              <a:rPr lang="en-US" b="0" i="0">
                <a:latin typeface="Galano Grotesque" pitchFamily="2" charset="77"/>
              </a:rPr>
              <a:t> Grotesque Light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8D05F9-03DC-2049-A89C-75DCD492F5C1}"/>
              </a:ext>
            </a:extLst>
          </p:cNvPr>
          <p:cNvSpPr txBox="1"/>
          <p:nvPr userDrawn="1"/>
        </p:nvSpPr>
        <p:spPr>
          <a:xfrm>
            <a:off x="5303520" y="1026625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1" err="1">
                <a:latin typeface="Galano Grotesque" pitchFamily="2" charset="77"/>
              </a:rPr>
              <a:t>Galano</a:t>
            </a:r>
            <a:r>
              <a:rPr lang="en-US" b="0" i="1">
                <a:latin typeface="Galano Grotesque" pitchFamily="2" charset="77"/>
              </a:rPr>
              <a:t> Grotesque </a:t>
            </a:r>
            <a:r>
              <a:rPr lang="en-US" b="0" i="1" err="1">
                <a:latin typeface="Galano Grotesque" pitchFamily="2" charset="77"/>
              </a:rPr>
              <a:t>ExtraLight</a:t>
            </a:r>
            <a:r>
              <a:rPr lang="en-US" b="0" i="1">
                <a:latin typeface="Galano Grotesque" pitchFamily="2" charset="77"/>
              </a:rPr>
              <a:t> Italic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6FD0CBA-C14D-7C49-98E1-231828280D72}"/>
              </a:ext>
            </a:extLst>
          </p:cNvPr>
          <p:cNvSpPr txBox="1"/>
          <p:nvPr userDrawn="1"/>
        </p:nvSpPr>
        <p:spPr>
          <a:xfrm>
            <a:off x="5303520" y="1455029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err="1">
                <a:latin typeface="Galano Grotesque" pitchFamily="2" charset="77"/>
              </a:rPr>
              <a:t>Galano</a:t>
            </a:r>
            <a:r>
              <a:rPr lang="en-US" b="0" i="0">
                <a:latin typeface="Galano Grotesque" pitchFamily="2" charset="77"/>
              </a:rPr>
              <a:t> Grotesque </a:t>
            </a:r>
            <a:r>
              <a:rPr lang="en-US" b="0" i="0" err="1">
                <a:latin typeface="Galano Grotesque" pitchFamily="2" charset="77"/>
              </a:rPr>
              <a:t>ExtraLight</a:t>
            </a:r>
            <a:endParaRPr lang="en-US" b="0" i="0">
              <a:latin typeface="Galano Grotesque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3D787F-788C-E74D-B5F9-EB3D01D6EDE2}"/>
              </a:ext>
            </a:extLst>
          </p:cNvPr>
          <p:cNvSpPr txBox="1"/>
          <p:nvPr userDrawn="1"/>
        </p:nvSpPr>
        <p:spPr>
          <a:xfrm>
            <a:off x="5303520" y="1883433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1" err="1">
                <a:latin typeface="Galano Grotesque" pitchFamily="2" charset="77"/>
              </a:rPr>
              <a:t>Galano</a:t>
            </a:r>
            <a:r>
              <a:rPr lang="en-US" b="0" i="1">
                <a:latin typeface="Galano Grotesque" pitchFamily="2" charset="77"/>
              </a:rPr>
              <a:t> Grotesque Thin Italic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2B2DCE0-F332-1E4F-84B1-F159AA06D6FD}"/>
              </a:ext>
            </a:extLst>
          </p:cNvPr>
          <p:cNvSpPr txBox="1"/>
          <p:nvPr userDrawn="1"/>
        </p:nvSpPr>
        <p:spPr>
          <a:xfrm>
            <a:off x="5303520" y="2311837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err="1">
                <a:latin typeface="Galano Grotesque" pitchFamily="2" charset="77"/>
              </a:rPr>
              <a:t>Galano</a:t>
            </a:r>
            <a:r>
              <a:rPr lang="en-US" b="0" i="0">
                <a:latin typeface="Galano Grotesque" pitchFamily="2" charset="77"/>
              </a:rPr>
              <a:t> Grotesque Thin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92CB6E-88E4-424D-8EF6-F2771A1FEB76}"/>
              </a:ext>
            </a:extLst>
          </p:cNvPr>
          <p:cNvSpPr txBox="1"/>
          <p:nvPr userDrawn="1"/>
        </p:nvSpPr>
        <p:spPr>
          <a:xfrm>
            <a:off x="5381898" y="3353311"/>
            <a:ext cx="51337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>
                <a:solidFill>
                  <a:schemeClr val="accent5"/>
                </a:solidFill>
                <a:latin typeface="Galano Grotesque" pitchFamily="2" charset="77"/>
              </a:rPr>
              <a:t>Don’t worry about using this slide. It’s purpose is to ensure that all variations of the Galano Grotesque font (our brand font) are included in the template.</a:t>
            </a:r>
          </a:p>
          <a:p>
            <a:endParaRPr lang="en-US" b="1" i="0">
              <a:solidFill>
                <a:schemeClr val="accent5"/>
              </a:solidFill>
              <a:latin typeface="Galano Grotesque" pitchFamily="2" charset="77"/>
            </a:endParaRPr>
          </a:p>
          <a:p>
            <a:r>
              <a:rPr lang="en-US" b="1" i="0">
                <a:solidFill>
                  <a:schemeClr val="accent5"/>
                </a:solidFill>
                <a:latin typeface="Galano Grotesque" pitchFamily="2" charset="77"/>
              </a:rPr>
              <a:t>I mean, unless you really want to nerd out with a customer…in which case I wholeheartedly support you.</a:t>
            </a:r>
          </a:p>
        </p:txBody>
      </p:sp>
    </p:spTree>
    <p:extLst>
      <p:ext uri="{BB962C8B-B14F-4D97-AF65-F5344CB8AC3E}">
        <p14:creationId xmlns:p14="http://schemas.microsoft.com/office/powerpoint/2010/main" val="33270533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2E5FE79-C9E6-5A47-AA4F-C4D6CBA3CF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8B39F920-777E-AB3A-14D6-CA8B14F772A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274287">
            <a:off x="8045415" y="-334460"/>
            <a:ext cx="4461080" cy="472349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4948318-202B-EC5A-AA19-5B4C377B84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AEBB312-4D83-D78F-3C6D-97E8A9F92FC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972680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Lavend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2E5FE79-C9E6-5A47-AA4F-C4D6CBA3CF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E3F4972B-C44F-7541-55EE-7B3D3025D7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43973" r="55811"/>
          <a:stretch/>
        </p:blipFill>
        <p:spPr>
          <a:xfrm>
            <a:off x="8264674" y="467916"/>
            <a:ext cx="3475634" cy="348888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36573B1-822A-0841-F5F8-09166A768F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EE0861D-D663-E6AE-B15B-5756CA5B7DD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391539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2E5FE79-C9E6-5A47-AA4F-C4D6CBA3CF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BD337526-51CC-3F0A-A836-D8394A1DAC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36101"/>
          <a:stretch/>
        </p:blipFill>
        <p:spPr>
          <a:xfrm rot="10800000" flipH="1">
            <a:off x="8311308" y="467916"/>
            <a:ext cx="3429000" cy="2085612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3634995-E907-EC9D-CA1E-FA7B2CE457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495744A-9BCD-A1EC-315B-28D25BD493C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751394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D66964-FEFA-C521-00B9-AB4311E95778}"/>
              </a:ext>
            </a:extLst>
          </p:cNvPr>
          <p:cNvSpPr/>
          <p:nvPr userDrawn="1"/>
        </p:nvSpPr>
        <p:spPr>
          <a:xfrm>
            <a:off x="0" y="-1"/>
            <a:ext cx="12192000" cy="69150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317D5F-D682-4170-C96C-5F08C01F65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463" y="-6963"/>
            <a:ext cx="12434387" cy="69219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062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Blue w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D66964-FEFA-C521-00B9-AB4311E95778}"/>
              </a:ext>
            </a:extLst>
          </p:cNvPr>
          <p:cNvSpPr/>
          <p:nvPr userDrawn="1"/>
        </p:nvSpPr>
        <p:spPr>
          <a:xfrm>
            <a:off x="0" y="-1"/>
            <a:ext cx="12192000" cy="69150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317D5F-D682-4170-C96C-5F08C01F65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463" y="-6963"/>
            <a:ext cx="12434387" cy="69219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6971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DCCD3D0F-A30F-4BE0-1E6E-D0AC0FE8C7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2317D5F-D682-4170-C96C-5F08C01F65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0081" y="0"/>
            <a:ext cx="1231946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544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 with flexib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8EE6872-B477-EB4E-B524-7574CB5BB64C}"/>
              </a:ext>
            </a:extLst>
          </p:cNvPr>
          <p:cNvSpPr/>
          <p:nvPr userDrawn="1"/>
        </p:nvSpPr>
        <p:spPr>
          <a:xfrm>
            <a:off x="10084904" y="0"/>
            <a:ext cx="2107096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8C5A49-9CBE-2C42-8C30-2FF5BA09E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9089" y="2175566"/>
            <a:ext cx="8063121" cy="2387600"/>
          </a:xfrm>
        </p:spPr>
        <p:txBody>
          <a:bodyPr anchor="b"/>
          <a:lstStyle>
            <a:lvl1pPr algn="l"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9FC05-221E-EF45-B606-087524DEE7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9089" y="4595607"/>
            <a:ext cx="6976443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90B559-7895-D849-B2EF-8B74495A22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486648" y="2786040"/>
            <a:ext cx="3597682" cy="3649822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A16A1BBA-F585-D373-0895-5248FB82F70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BEF239A-19E4-68AE-C47B-C5A337FB1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77D608A-7073-6AEA-83E3-CAABAA71E35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40658371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D66964-FEFA-C521-00B9-AB4311E95778}"/>
              </a:ext>
            </a:extLst>
          </p:cNvPr>
          <p:cNvSpPr/>
          <p:nvPr userDrawn="1"/>
        </p:nvSpPr>
        <p:spPr>
          <a:xfrm>
            <a:off x="0" y="-1"/>
            <a:ext cx="12192000" cy="69150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C336F13-5179-6640-FD1B-37C7834750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463" y="-6963"/>
            <a:ext cx="12434387" cy="69219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0144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EDD23CD-3726-F0E5-DAC5-45649354EEC7}"/>
              </a:ext>
            </a:extLst>
          </p:cNvPr>
          <p:cNvSpPr/>
          <p:nvPr userDrawn="1"/>
        </p:nvSpPr>
        <p:spPr>
          <a:xfrm>
            <a:off x="0" y="-1"/>
            <a:ext cx="12192000" cy="69150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317D5F-D682-4170-C96C-5F08C01F65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9943" y="-1294"/>
            <a:ext cx="12426847" cy="69177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8844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D66964-FEFA-C521-00B9-AB4311E95778}"/>
              </a:ext>
            </a:extLst>
          </p:cNvPr>
          <p:cNvSpPr/>
          <p:nvPr userDrawn="1"/>
        </p:nvSpPr>
        <p:spPr>
          <a:xfrm>
            <a:off x="0" y="-1"/>
            <a:ext cx="12192000" cy="6915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6086A45-3E01-2E4E-A8A2-30466863A7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463" y="-6963"/>
            <a:ext cx="12434387" cy="69219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6265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4C6A14-A47C-1646-958F-081CEB3D73FB}"/>
              </a:ext>
            </a:extLst>
          </p:cNvPr>
          <p:cNvSpPr/>
          <p:nvPr userDrawn="1"/>
        </p:nvSpPr>
        <p:spPr>
          <a:xfrm>
            <a:off x="0" y="0"/>
            <a:ext cx="335756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D424C0-5F2A-B34B-9129-F67E76E9FB6D}"/>
              </a:ext>
            </a:extLst>
          </p:cNvPr>
          <p:cNvSpPr/>
          <p:nvPr userDrawn="1"/>
        </p:nvSpPr>
        <p:spPr>
          <a:xfrm>
            <a:off x="642938" y="627961"/>
            <a:ext cx="5453062" cy="56020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503BB57-3363-8341-9FEB-8C1ED35390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72ED5E0-23D4-E546-B426-24014E9269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32314" y="5201719"/>
            <a:ext cx="1647366" cy="1412028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8182428-DFB2-BAEC-BB15-F29004EC36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9708" y="1550625"/>
            <a:ext cx="3836504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FD47FD8-9866-D4AA-095E-CD061ECBA0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907" b="14303"/>
          <a:stretch/>
        </p:blipFill>
        <p:spPr>
          <a:xfrm>
            <a:off x="5969523" y="980901"/>
            <a:ext cx="6222477" cy="58770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E9DBFC3-E058-3887-B184-2B36AAA917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775" y="2341568"/>
            <a:ext cx="4654548" cy="173423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D269300-1D43-0E18-CCDC-B462FDD86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775" y="4703760"/>
            <a:ext cx="4654548" cy="108564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21476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4C6A14-A47C-1646-958F-081CEB3D73FB}"/>
              </a:ext>
            </a:extLst>
          </p:cNvPr>
          <p:cNvSpPr/>
          <p:nvPr userDrawn="1"/>
        </p:nvSpPr>
        <p:spPr>
          <a:xfrm>
            <a:off x="0" y="0"/>
            <a:ext cx="335756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D424C0-5F2A-B34B-9129-F67E76E9FB6D}"/>
              </a:ext>
            </a:extLst>
          </p:cNvPr>
          <p:cNvSpPr/>
          <p:nvPr userDrawn="1"/>
        </p:nvSpPr>
        <p:spPr>
          <a:xfrm>
            <a:off x="642938" y="627961"/>
            <a:ext cx="5453062" cy="56020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accent1"/>
              </a:solidFill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503BB57-3363-8341-9FEB-8C1ED35390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108006B-D0F7-524A-B5AD-CAD2F47D94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32314" y="5201719"/>
            <a:ext cx="1647366" cy="1412028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6AFE8EF-7F43-3122-4D06-01E1209D52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9708" y="1550625"/>
            <a:ext cx="3836504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0B14392-5009-CDB8-DA1B-100A774F45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907" b="14303"/>
          <a:stretch/>
        </p:blipFill>
        <p:spPr>
          <a:xfrm>
            <a:off x="5969523" y="980901"/>
            <a:ext cx="6222477" cy="58770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799D434C-01CD-34AF-517F-024F45BEC3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775" y="2341568"/>
            <a:ext cx="4654548" cy="173423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B9022F0-72A0-B126-A1B6-B45D237CC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775" y="4703760"/>
            <a:ext cx="4654548" cy="108564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95248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4C6A14-A47C-1646-958F-081CEB3D73FB}"/>
              </a:ext>
            </a:extLst>
          </p:cNvPr>
          <p:cNvSpPr/>
          <p:nvPr userDrawn="1"/>
        </p:nvSpPr>
        <p:spPr>
          <a:xfrm>
            <a:off x="0" y="0"/>
            <a:ext cx="335756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D424C0-5F2A-B34B-9129-F67E76E9FB6D}"/>
              </a:ext>
            </a:extLst>
          </p:cNvPr>
          <p:cNvSpPr/>
          <p:nvPr userDrawn="1"/>
        </p:nvSpPr>
        <p:spPr>
          <a:xfrm>
            <a:off x="642938" y="627961"/>
            <a:ext cx="5453062" cy="56020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775" y="2341568"/>
            <a:ext cx="4654548" cy="173423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775" y="4703760"/>
            <a:ext cx="4654548" cy="108564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503BB57-3363-8341-9FEB-8C1ED35390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83F3237-B826-6746-A489-185A0C9A69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32314" y="5201719"/>
            <a:ext cx="1647366" cy="1412028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9F96BBC-A18B-E37D-F641-D4044208AA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9708" y="1550625"/>
            <a:ext cx="3836504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73BDFAD-6B2D-B064-EC7C-F232414DF6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907" b="14303"/>
          <a:stretch/>
        </p:blipFill>
        <p:spPr>
          <a:xfrm>
            <a:off x="5969523" y="980901"/>
            <a:ext cx="6222477" cy="587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708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0E9E5D74-35C3-AB4A-A65F-949FC158D2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907" b="14303"/>
          <a:stretch/>
        </p:blipFill>
        <p:spPr>
          <a:xfrm>
            <a:off x="5969523" y="980901"/>
            <a:ext cx="6222477" cy="58770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B4C6A14-A47C-1646-958F-081CEB3D73FB}"/>
              </a:ext>
            </a:extLst>
          </p:cNvPr>
          <p:cNvSpPr/>
          <p:nvPr userDrawn="1"/>
        </p:nvSpPr>
        <p:spPr>
          <a:xfrm>
            <a:off x="0" y="0"/>
            <a:ext cx="335756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D424C0-5F2A-B34B-9129-F67E76E9FB6D}"/>
              </a:ext>
            </a:extLst>
          </p:cNvPr>
          <p:cNvSpPr/>
          <p:nvPr userDrawn="1"/>
        </p:nvSpPr>
        <p:spPr>
          <a:xfrm>
            <a:off x="642938" y="627961"/>
            <a:ext cx="5453062" cy="560207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503BB57-3363-8341-9FEB-8C1ED35390A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B291CAA2-482F-2542-B8D1-F40B791AC01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88486" y="5397948"/>
            <a:ext cx="1375398" cy="1130106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A44EED3A-C22A-2FE1-8052-C359E5472D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9708" y="1550625"/>
            <a:ext cx="3836504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01C35C5-0800-C297-5899-BA104E4BC6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775" y="2341568"/>
            <a:ext cx="4654548" cy="173423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7F597BD-DC63-193E-4A13-7F28EBCAFC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775" y="4703760"/>
            <a:ext cx="4654548" cy="108564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1697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4C6A14-A47C-1646-958F-081CEB3D73FB}"/>
              </a:ext>
            </a:extLst>
          </p:cNvPr>
          <p:cNvSpPr/>
          <p:nvPr userDrawn="1"/>
        </p:nvSpPr>
        <p:spPr>
          <a:xfrm>
            <a:off x="0" y="0"/>
            <a:ext cx="335756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D424C0-5F2A-B34B-9129-F67E76E9FB6D}"/>
              </a:ext>
            </a:extLst>
          </p:cNvPr>
          <p:cNvSpPr/>
          <p:nvPr userDrawn="1"/>
        </p:nvSpPr>
        <p:spPr>
          <a:xfrm>
            <a:off x="642938" y="627961"/>
            <a:ext cx="5453062" cy="560207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503BB57-3363-8341-9FEB-8C1ED35390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A2525E45-8B63-5F41-912E-531FC3B921C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32314" y="5201719"/>
            <a:ext cx="1647366" cy="1412028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698F8E35-56C2-5133-7DE1-654D0A1203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9708" y="1550625"/>
            <a:ext cx="3836504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3AF9565-8810-C8BB-0E6C-4674317728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907" b="14303"/>
          <a:stretch/>
        </p:blipFill>
        <p:spPr>
          <a:xfrm>
            <a:off x="5969523" y="980901"/>
            <a:ext cx="6222477" cy="58770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84005D6-655A-E4AF-7649-EA61EBF10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775" y="2341568"/>
            <a:ext cx="4654548" cy="173423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21C2772-8841-7897-671B-389D7648C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775" y="4703760"/>
            <a:ext cx="4654548" cy="108564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03127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0" y="0"/>
            <a:ext cx="498944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5344582-CA16-0648-9F2F-DED30F1498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3963" r="65075"/>
          <a:stretch/>
        </p:blipFill>
        <p:spPr>
          <a:xfrm rot="10800000">
            <a:off x="-1" y="2736276"/>
            <a:ext cx="2746975" cy="41121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6288"/>
            <a:ext cx="3767103" cy="3935897"/>
          </a:xfrm>
        </p:spPr>
        <p:txBody>
          <a:bodyPr anchor="ctr"/>
          <a:lstStyle>
            <a:lvl1pPr>
              <a:defRPr sz="46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2B6C2-A208-9E48-8C57-E4A2E5959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1923" y="987425"/>
            <a:ext cx="5941877" cy="4873625"/>
          </a:xfrm>
        </p:spPr>
        <p:txBody>
          <a:bodyPr anchor="ctr"/>
          <a:lstStyle>
            <a:lvl1pPr>
              <a:lnSpc>
                <a:spcPct val="120000"/>
              </a:lnSpc>
              <a:defRPr sz="32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85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Content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0" y="0"/>
            <a:ext cx="498944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6288"/>
            <a:ext cx="3767103" cy="3935897"/>
          </a:xfrm>
        </p:spPr>
        <p:txBody>
          <a:bodyPr anchor="ctr"/>
          <a:lstStyle>
            <a:lvl1pPr>
              <a:defRPr sz="46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2028C59-EA6A-5442-AD9A-6FE3B13534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8985" b="36516"/>
          <a:stretch/>
        </p:blipFill>
        <p:spPr>
          <a:xfrm>
            <a:off x="-17360" y="2994041"/>
            <a:ext cx="3827360" cy="3863959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261A953-E56B-EE73-CF00-3238C7698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1923" y="987425"/>
            <a:ext cx="5941877" cy="4873625"/>
          </a:xfrm>
        </p:spPr>
        <p:txBody>
          <a:bodyPr anchor="ctr"/>
          <a:lstStyle>
            <a:lvl1pPr>
              <a:lnSpc>
                <a:spcPct val="120000"/>
              </a:lnSpc>
              <a:defRPr sz="32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7307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61AB10D7-B28E-CB48-9AAE-F0154A3E86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882361" cy="2852737"/>
          </a:xfrm>
        </p:spPr>
        <p:txBody>
          <a:bodyPr anchor="b"/>
          <a:lstStyle>
            <a:lvl1pPr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5CD35F5-97D5-CE2D-5E4B-24B49BC8B13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30851" y="921578"/>
            <a:ext cx="3058764" cy="3307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B62973FA-12F9-ACAC-252B-B76F911D7A2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8357" y="921578"/>
            <a:ext cx="2541865" cy="629047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DED9163C-2899-D7A0-2CAE-714B37DB5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A840554-D909-EE7C-9366-E8AEBCB6DC9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26867285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Conten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0" y="0"/>
            <a:ext cx="498944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6288"/>
            <a:ext cx="3767103" cy="3935897"/>
          </a:xfrm>
        </p:spPr>
        <p:txBody>
          <a:bodyPr anchor="ctr"/>
          <a:lstStyle>
            <a:lvl1pPr>
              <a:defRPr sz="46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5B8842C-847A-174B-891B-C3F2EFF6965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4914" y="3276600"/>
            <a:ext cx="3200400" cy="3581400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3C9B07A-FD71-9C99-4797-C173176B4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1923" y="987425"/>
            <a:ext cx="5941877" cy="4873625"/>
          </a:xfrm>
        </p:spPr>
        <p:txBody>
          <a:bodyPr anchor="ctr"/>
          <a:lstStyle>
            <a:lvl1pPr>
              <a:lnSpc>
                <a:spcPct val="120000"/>
              </a:lnSpc>
              <a:defRPr sz="32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49748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Content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0" y="0"/>
            <a:ext cx="4989443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6288"/>
            <a:ext cx="3767103" cy="3935897"/>
          </a:xfrm>
        </p:spPr>
        <p:txBody>
          <a:bodyPr anchor="ctr"/>
          <a:lstStyle>
            <a:lvl1pPr>
              <a:defRPr sz="46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A91A6724-4005-B840-B52B-11809DD553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7095" r="11955"/>
          <a:stretch/>
        </p:blipFill>
        <p:spPr>
          <a:xfrm rot="10800000">
            <a:off x="0" y="3560497"/>
            <a:ext cx="3297836" cy="3287975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0AEDC67-1551-9445-48F8-E03BD717E9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1923" y="987425"/>
            <a:ext cx="5941877" cy="4873625"/>
          </a:xfrm>
        </p:spPr>
        <p:txBody>
          <a:bodyPr anchor="ctr"/>
          <a:lstStyle>
            <a:lvl1pPr>
              <a:lnSpc>
                <a:spcPct val="120000"/>
              </a:lnSpc>
              <a:defRPr sz="32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68549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Content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0" y="-64725"/>
            <a:ext cx="4989443" cy="69779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6288"/>
            <a:ext cx="3767103" cy="3935897"/>
          </a:xfrm>
        </p:spPr>
        <p:txBody>
          <a:bodyPr anchor="ctr"/>
          <a:lstStyle>
            <a:lvl1pPr>
              <a:defRPr sz="46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D2BC2D7-6CFB-0943-AAE3-B65B76EB04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1473" r="3998"/>
          <a:stretch/>
        </p:blipFill>
        <p:spPr>
          <a:xfrm rot="10800000">
            <a:off x="0" y="4294944"/>
            <a:ext cx="3291904" cy="2563055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65DFDF7-875C-615A-0E4C-3BF1647F45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1923" y="987425"/>
            <a:ext cx="5941877" cy="4873625"/>
          </a:xfrm>
        </p:spPr>
        <p:txBody>
          <a:bodyPr anchor="ctr"/>
          <a:lstStyle>
            <a:lvl1pPr>
              <a:lnSpc>
                <a:spcPct val="120000"/>
              </a:lnSpc>
              <a:defRPr sz="32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81789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677175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u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64" r="2064"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82830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Yello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64" r="2064"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5079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Yellow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64" r="2064"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83302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Yellow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08" t="1" r="2008" b="-4652"/>
          <a:stretch/>
        </p:blipFill>
        <p:spPr>
          <a:xfrm>
            <a:off x="0" y="0"/>
            <a:ext cx="5003801" cy="719999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72324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ac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64" r="2064"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68203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ac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2193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 with flexib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61AB10D7-B28E-CB48-9AAE-F0154A3E86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882361" cy="2852737"/>
          </a:xfrm>
        </p:spPr>
        <p:txBody>
          <a:bodyPr anchor="b"/>
          <a:lstStyle>
            <a:lvl1pPr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27ED074-4BF5-A74E-B3C7-13101CB25B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B5CD35F5-97D5-CE2D-5E4B-24B49BC8B13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30851" y="921578"/>
            <a:ext cx="3058764" cy="3307442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84D57DF9-9474-656B-ADCC-F02E77BFF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3305C34-8C76-9586-F40D-56BA21C43A1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25048832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ac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64" r="2064"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78433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ac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73" r="2173"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28463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Laven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64" r="2064"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0415668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Laven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5746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Laven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94A1AF7-D586-5E6D-FA54-25C75A40609B}"/>
              </a:ext>
            </a:extLst>
          </p:cNvPr>
          <p:cNvSpPr/>
          <p:nvPr userDrawn="1"/>
        </p:nvSpPr>
        <p:spPr>
          <a:xfrm>
            <a:off x="0" y="0"/>
            <a:ext cx="4989443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E519952B-209B-D825-F953-AC728D9C22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-2875949" y="3429000"/>
            <a:ext cx="7865392" cy="6227064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275E4C1-37AC-4A16-18D8-E47CFB8540A7}"/>
              </a:ext>
            </a:extLst>
          </p:cNvPr>
          <p:cNvGrpSpPr/>
          <p:nvPr userDrawn="1"/>
        </p:nvGrpSpPr>
        <p:grpSpPr>
          <a:xfrm>
            <a:off x="-201496" y="57013"/>
            <a:ext cx="5190939" cy="6740014"/>
            <a:chOff x="-211615" y="1"/>
            <a:chExt cx="5190939" cy="6740014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F7D0A83-F478-8564-D574-802A8C7D39B9}"/>
                </a:ext>
              </a:extLst>
            </p:cNvPr>
            <p:cNvSpPr/>
            <p:nvPr/>
          </p:nvSpPr>
          <p:spPr>
            <a:xfrm>
              <a:off x="749508" y="771993"/>
              <a:ext cx="1019331" cy="83195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pic>
          <p:nvPicPr>
            <p:cNvPr id="19" name="Picture 18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C6B89F34-72E2-E212-0ABA-63A37CC3F0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11615" y="1"/>
              <a:ext cx="5190939" cy="6740014"/>
            </a:xfrm>
            <a:prstGeom prst="rect">
              <a:avLst/>
            </a:prstGeom>
          </p:spPr>
        </p:pic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0EFD556-E9A1-AF2E-C923-696AC2F3C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0F44D426-9CAA-24C0-BD2A-DDE21C7E0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40276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w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F5344582-CA16-0648-9F2F-DED30F1498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7605" r="56041"/>
          <a:stretch/>
        </p:blipFill>
        <p:spPr>
          <a:xfrm rot="10800000">
            <a:off x="5003515" y="3775402"/>
            <a:ext cx="2743200" cy="3082598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0299" y="-29980"/>
            <a:ext cx="4992688" cy="6910466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5855929-F229-E623-5120-B76BA577D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0BC9D62-B509-8EFA-8C81-9F8C9E15D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74235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Content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28714D0-75B0-2481-A95F-AE96A0598D26}"/>
              </a:ext>
            </a:extLst>
          </p:cNvPr>
          <p:cNvSpPr/>
          <p:nvPr userDrawn="1"/>
        </p:nvSpPr>
        <p:spPr>
          <a:xfrm>
            <a:off x="4972389" y="0"/>
            <a:ext cx="7219611" cy="68804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AEF1323-7515-BBB0-C5E1-58DAF47878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 flipH="1">
            <a:off x="9678144" y="4044874"/>
            <a:ext cx="2513856" cy="2813125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0299" y="-29980"/>
            <a:ext cx="4992688" cy="6910466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5855929-F229-E623-5120-B76BA577D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0BC9D62-B509-8EFA-8C81-9F8C9E15D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935238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Large Quot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4972389" y="0"/>
            <a:ext cx="7219611" cy="68804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93D670B-FD8D-30B1-BF04-B397FE6B392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 flipH="1">
            <a:off x="9678144" y="4044874"/>
            <a:ext cx="2513856" cy="2813125"/>
          </a:xfrm>
          <a:prstGeom prst="rect">
            <a:avLst/>
          </a:prstGeom>
        </p:spPr>
      </p:pic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CBD92CE-723F-90E4-93A1-909DA23789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0299" y="-29980"/>
            <a:ext cx="4992688" cy="6910466"/>
          </a:xfrm>
        </p:spPr>
        <p:txBody>
          <a:bodyPr/>
          <a:lstStyle/>
          <a:p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F870DB99-099C-7CE2-9AAA-1CF551D6936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31081" y="92666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737F4B9-B0C4-4294-8960-C5C817D6FD84}"/>
              </a:ext>
            </a:extLst>
          </p:cNvPr>
          <p:cNvSpPr txBox="1"/>
          <p:nvPr userDrawn="1"/>
        </p:nvSpPr>
        <p:spPr>
          <a:xfrm>
            <a:off x="6448616" y="105906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9035C79-5584-8590-BC0F-FD74097F07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7297" y="2255604"/>
            <a:ext cx="4577160" cy="254789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50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50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5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5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B83BBC4-51AE-E939-933D-200C43371028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87296" y="4937319"/>
            <a:ext cx="3932237" cy="88474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accent2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045951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Large Quo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4992757" y="0"/>
            <a:ext cx="719924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5344582-CA16-0648-9F2F-DED30F1498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6041"/>
          <a:stretch/>
        </p:blipFill>
        <p:spPr>
          <a:xfrm rot="10800000">
            <a:off x="9461705" y="3965613"/>
            <a:ext cx="2743200" cy="4940497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5309" y="0"/>
            <a:ext cx="4992688" cy="6858000"/>
          </a:xfrm>
        </p:spPr>
        <p:txBody>
          <a:bodyPr/>
          <a:lstStyle/>
          <a:p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09F18CB-B2D0-F242-2FC4-8BFFC58D4F6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31081" y="926664"/>
            <a:ext cx="854682" cy="9861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B5D4922-B69E-4D12-19C7-A381CADA66BC}"/>
              </a:ext>
            </a:extLst>
          </p:cNvPr>
          <p:cNvSpPr txBox="1"/>
          <p:nvPr userDrawn="1"/>
        </p:nvSpPr>
        <p:spPr>
          <a:xfrm>
            <a:off x="6448616" y="105906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ED1A2FC-15C7-8543-7F30-155F0ADB02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7297" y="2255604"/>
            <a:ext cx="4577160" cy="254789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50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50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5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5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6836A78-77BE-9CF6-3DB1-30ABE43E7336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87296" y="4937319"/>
            <a:ext cx="3932237" cy="88474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35816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Large Quot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4992757" y="0"/>
            <a:ext cx="719924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5309" y="0"/>
            <a:ext cx="4992688" cy="6858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0686BF2-45C0-1C48-B6C6-9B6AC0364A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5981" b="23657"/>
          <a:stretch/>
        </p:blipFill>
        <p:spPr>
          <a:xfrm flipH="1">
            <a:off x="9608974" y="3002045"/>
            <a:ext cx="2583025" cy="385595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547DD07F-A2C6-35C9-B373-625B0C1AB92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31081" y="926664"/>
            <a:ext cx="854682" cy="9861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8C5B0ED-1BEB-826F-A226-626A43F1B7F9}"/>
              </a:ext>
            </a:extLst>
          </p:cNvPr>
          <p:cNvSpPr txBox="1"/>
          <p:nvPr userDrawn="1"/>
        </p:nvSpPr>
        <p:spPr>
          <a:xfrm>
            <a:off x="6448616" y="105906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069D40C-69EB-3708-3DE3-B1A91BEDB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7297" y="2255604"/>
            <a:ext cx="4577160" cy="254789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50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50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5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5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021ADDC9-1BA4-8FF9-A3D4-CEC70B4521D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87296" y="4937319"/>
            <a:ext cx="3932237" cy="88474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4680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 -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61AB10D7-B28E-CB48-9AAE-F0154A3E86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27ED074-4BF5-A74E-B3C7-13101CB25B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9E148F-96E5-012D-B2FF-0DA16ED75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AF4D9023-1D33-27F0-BB4A-42DC9C9F02F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41760148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Large Quote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4992757" y="0"/>
            <a:ext cx="7199243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5309" y="0"/>
            <a:ext cx="4992688" cy="6858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522CB59-4081-DFB2-51DC-3C74D165B3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7456" r="12425"/>
          <a:stretch/>
        </p:blipFill>
        <p:spPr>
          <a:xfrm rot="10800000" flipH="1">
            <a:off x="8971875" y="3644344"/>
            <a:ext cx="3220125" cy="3213656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0A0A7A05-21CE-01D1-D0A0-DDF3032EBFF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31081" y="926664"/>
            <a:ext cx="854682" cy="9861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F0D4A1B-ED6D-1170-8D87-26E66EAD4776}"/>
              </a:ext>
            </a:extLst>
          </p:cNvPr>
          <p:cNvSpPr txBox="1"/>
          <p:nvPr userDrawn="1"/>
        </p:nvSpPr>
        <p:spPr>
          <a:xfrm>
            <a:off x="6448616" y="105906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DA48A3E-D728-6BEA-CF6D-8EDFF41AB4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7297" y="2255604"/>
            <a:ext cx="4577160" cy="254789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50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50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5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5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F22B2AC-0E6A-D3A4-3E62-4C2A0F7BEF2F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87296" y="4937319"/>
            <a:ext cx="3932237" cy="88474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10721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Large Quote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4992757" y="0"/>
            <a:ext cx="7199243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5309" y="0"/>
            <a:ext cx="4992688" cy="6858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9443C94-A46B-D233-89C0-A3199C256E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9455" r="12224"/>
          <a:stretch/>
        </p:blipFill>
        <p:spPr>
          <a:xfrm rot="10800000" flipH="1">
            <a:off x="9182166" y="4229100"/>
            <a:ext cx="3009834" cy="26289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E75989C9-8DF4-3D7E-2FBA-F7D6E095084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31081" y="926664"/>
            <a:ext cx="854682" cy="9861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7A3EE84-B36F-E08F-C0A0-B7F7F61859EF}"/>
              </a:ext>
            </a:extLst>
          </p:cNvPr>
          <p:cNvSpPr txBox="1"/>
          <p:nvPr userDrawn="1"/>
        </p:nvSpPr>
        <p:spPr>
          <a:xfrm>
            <a:off x="6448616" y="105906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06E7C09-08FD-ED24-076B-E3118D530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7297" y="2255604"/>
            <a:ext cx="4577160" cy="254789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50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50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5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5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D618D98-8BD6-D535-3669-6A130D77A359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87296" y="4937319"/>
            <a:ext cx="3932237" cy="88474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64443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 w Elem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B8AD1D7-6240-3A4B-047F-F560B286FC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1287" t="355" r="16480" b="36175"/>
          <a:stretch/>
        </p:blipFill>
        <p:spPr>
          <a:xfrm>
            <a:off x="8274570" y="4729221"/>
            <a:ext cx="3917430" cy="212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0526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 w Element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B8AD1D7-6240-3A4B-047F-F560B286FC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1287" t="355" r="16480" b="36175"/>
          <a:stretch/>
        </p:blipFill>
        <p:spPr>
          <a:xfrm>
            <a:off x="8274570" y="4729221"/>
            <a:ext cx="3917430" cy="212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01965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 w Element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5D5E3C4E-3163-D1A2-9257-04E119C557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287" t="355" r="16480" b="36175"/>
          <a:stretch/>
        </p:blipFill>
        <p:spPr>
          <a:xfrm>
            <a:off x="8274570" y="4729221"/>
            <a:ext cx="3917430" cy="21287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415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 w Element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5D5E3C4E-3163-D1A2-9257-04E119C557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287" t="355" r="16480" b="36175"/>
          <a:stretch/>
        </p:blipFill>
        <p:spPr>
          <a:xfrm>
            <a:off x="8274570" y="4729221"/>
            <a:ext cx="3917430" cy="21287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70590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93868-13E1-4D45-BC2B-11944F8A1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850520-BFFD-4445-A747-829F14C98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574568-F1DB-CE49-9445-3AFC23145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5256A7-A450-9247-9E80-06AB4F1C8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1CD20AD-3BD3-B544-898F-C68C478092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35347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05BCB68-92DC-5842-B53A-1AD6B6C1EF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4094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36158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and Content w geomet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C0219F89-0B73-207E-9280-AB6F626B481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088" y="407590"/>
            <a:ext cx="4504945" cy="154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69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7">
            <a:extLst>
              <a:ext uri="{FF2B5EF4-FFF2-40B4-BE49-F238E27FC236}">
                <a16:creationId xmlns:a16="http://schemas.microsoft.com/office/drawing/2014/main" id="{9EC3039A-9B62-D254-9A77-E8221DE64D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" r="64851" b="64769"/>
          <a:stretch/>
        </p:blipFill>
        <p:spPr>
          <a:xfrm>
            <a:off x="7485511" y="3650238"/>
            <a:ext cx="2802545" cy="3241226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37CA0FE-D694-15FC-174B-127EE2BE2637}"/>
              </a:ext>
            </a:extLst>
          </p:cNvPr>
          <p:cNvSpPr txBox="1">
            <a:spLocks/>
          </p:cNvSpPr>
          <p:nvPr userDrawn="1"/>
        </p:nvSpPr>
        <p:spPr>
          <a:xfrm>
            <a:off x="8610600" y="6435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24" name="Parallelogram 12">
            <a:extLst>
              <a:ext uri="{FF2B5EF4-FFF2-40B4-BE49-F238E27FC236}">
                <a16:creationId xmlns:a16="http://schemas.microsoft.com/office/drawing/2014/main" id="{0086DDA2-95EF-4250-4B2E-84070E624C7C}"/>
              </a:ext>
            </a:extLst>
          </p:cNvPr>
          <p:cNvSpPr/>
          <p:nvPr userDrawn="1"/>
        </p:nvSpPr>
        <p:spPr>
          <a:xfrm>
            <a:off x="7485511" y="1387371"/>
            <a:ext cx="2793323" cy="4718635"/>
          </a:xfrm>
          <a:custGeom>
            <a:avLst/>
            <a:gdLst>
              <a:gd name="connsiteX0" fmla="*/ 0 w 1786759"/>
              <a:gd name="connsiteY0" fmla="*/ 3649822 h 3649822"/>
              <a:gd name="connsiteX1" fmla="*/ 446690 w 1786759"/>
              <a:gd name="connsiteY1" fmla="*/ 0 h 3649822"/>
              <a:gd name="connsiteX2" fmla="*/ 1786759 w 1786759"/>
              <a:gd name="connsiteY2" fmla="*/ 0 h 3649822"/>
              <a:gd name="connsiteX3" fmla="*/ 1340069 w 1786759"/>
              <a:gd name="connsiteY3" fmla="*/ 3649822 h 3649822"/>
              <a:gd name="connsiteX4" fmla="*/ 0 w 1786759"/>
              <a:gd name="connsiteY4" fmla="*/ 3649822 h 3649822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91498 w 1938188"/>
              <a:gd name="connsiteY3" fmla="*/ 3649822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44905 w 1938188"/>
              <a:gd name="connsiteY3" fmla="*/ 3521689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44905 w 1938188"/>
              <a:gd name="connsiteY3" fmla="*/ 3632349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44819 w 1938188"/>
              <a:gd name="connsiteY1" fmla="*/ 361101 h 4127406"/>
              <a:gd name="connsiteX2" fmla="*/ 1938188 w 1938188"/>
              <a:gd name="connsiteY2" fmla="*/ 0 h 4127406"/>
              <a:gd name="connsiteX3" fmla="*/ 1444905 w 1938188"/>
              <a:gd name="connsiteY3" fmla="*/ 3632349 h 4127406"/>
              <a:gd name="connsiteX4" fmla="*/ 0 w 1938188"/>
              <a:gd name="connsiteY4" fmla="*/ 4127406 h 4127406"/>
              <a:gd name="connsiteX0" fmla="*/ 0 w 1444905"/>
              <a:gd name="connsiteY0" fmla="*/ 4080812 h 4080812"/>
              <a:gd name="connsiteX1" fmla="*/ 44819 w 1444905"/>
              <a:gd name="connsiteY1" fmla="*/ 314507 h 4080812"/>
              <a:gd name="connsiteX2" fmla="*/ 1408185 w 1444905"/>
              <a:gd name="connsiteY2" fmla="*/ 0 h 4080812"/>
              <a:gd name="connsiteX3" fmla="*/ 1444905 w 1444905"/>
              <a:gd name="connsiteY3" fmla="*/ 3585755 h 4080812"/>
              <a:gd name="connsiteX4" fmla="*/ 0 w 1444905"/>
              <a:gd name="connsiteY4" fmla="*/ 4080812 h 4080812"/>
              <a:gd name="connsiteX0" fmla="*/ 0 w 1466427"/>
              <a:gd name="connsiteY0" fmla="*/ 4086636 h 4086636"/>
              <a:gd name="connsiteX1" fmla="*/ 44819 w 1466427"/>
              <a:gd name="connsiteY1" fmla="*/ 320331 h 4086636"/>
              <a:gd name="connsiteX2" fmla="*/ 1466427 w 1466427"/>
              <a:gd name="connsiteY2" fmla="*/ 0 h 4086636"/>
              <a:gd name="connsiteX3" fmla="*/ 1444905 w 1466427"/>
              <a:gd name="connsiteY3" fmla="*/ 3591579 h 4086636"/>
              <a:gd name="connsiteX4" fmla="*/ 0 w 1466427"/>
              <a:gd name="connsiteY4" fmla="*/ 4086636 h 4086636"/>
              <a:gd name="connsiteX0" fmla="*/ 1775 w 1468202"/>
              <a:gd name="connsiteY0" fmla="*/ 4086636 h 4086636"/>
              <a:gd name="connsiteX1" fmla="*/ 0 w 1468202"/>
              <a:gd name="connsiteY1" fmla="*/ 331979 h 4086636"/>
              <a:gd name="connsiteX2" fmla="*/ 1468202 w 1468202"/>
              <a:gd name="connsiteY2" fmla="*/ 0 h 4086636"/>
              <a:gd name="connsiteX3" fmla="*/ 1446680 w 1468202"/>
              <a:gd name="connsiteY3" fmla="*/ 3591579 h 4086636"/>
              <a:gd name="connsiteX4" fmla="*/ 1775 w 1468202"/>
              <a:gd name="connsiteY4" fmla="*/ 4086636 h 4086636"/>
              <a:gd name="connsiteX0" fmla="*/ 1775 w 1462378"/>
              <a:gd name="connsiteY0" fmla="*/ 4267186 h 4267186"/>
              <a:gd name="connsiteX1" fmla="*/ 0 w 1462378"/>
              <a:gd name="connsiteY1" fmla="*/ 512529 h 4267186"/>
              <a:gd name="connsiteX2" fmla="*/ 1462378 w 1462378"/>
              <a:gd name="connsiteY2" fmla="*/ 0 h 4267186"/>
              <a:gd name="connsiteX3" fmla="*/ 1446680 w 1462378"/>
              <a:gd name="connsiteY3" fmla="*/ 3772129 h 4267186"/>
              <a:gd name="connsiteX4" fmla="*/ 1775 w 1462378"/>
              <a:gd name="connsiteY4" fmla="*/ 4267186 h 4267186"/>
              <a:gd name="connsiteX0" fmla="*/ 1775 w 1462378"/>
              <a:gd name="connsiteY0" fmla="*/ 4267186 h 4267186"/>
              <a:gd name="connsiteX1" fmla="*/ 0 w 1462378"/>
              <a:gd name="connsiteY1" fmla="*/ 483408 h 4267186"/>
              <a:gd name="connsiteX2" fmla="*/ 1462378 w 1462378"/>
              <a:gd name="connsiteY2" fmla="*/ 0 h 4267186"/>
              <a:gd name="connsiteX3" fmla="*/ 1446680 w 1462378"/>
              <a:gd name="connsiteY3" fmla="*/ 3772129 h 4267186"/>
              <a:gd name="connsiteX4" fmla="*/ 1775 w 1462378"/>
              <a:gd name="connsiteY4" fmla="*/ 4267186 h 4267186"/>
              <a:gd name="connsiteX0" fmla="*/ 1775 w 1479628"/>
              <a:gd name="connsiteY0" fmla="*/ 4267186 h 4267186"/>
              <a:gd name="connsiteX1" fmla="*/ 0 w 1479628"/>
              <a:gd name="connsiteY1" fmla="*/ 483408 h 4267186"/>
              <a:gd name="connsiteX2" fmla="*/ 1462378 w 1479628"/>
              <a:gd name="connsiteY2" fmla="*/ 0 h 4267186"/>
              <a:gd name="connsiteX3" fmla="*/ 1478953 w 1479628"/>
              <a:gd name="connsiteY3" fmla="*/ 3764957 h 4267186"/>
              <a:gd name="connsiteX4" fmla="*/ 1775 w 1479628"/>
              <a:gd name="connsiteY4" fmla="*/ 4267186 h 4267186"/>
              <a:gd name="connsiteX0" fmla="*/ 1775 w 1480245"/>
              <a:gd name="connsiteY0" fmla="*/ 4267186 h 4267186"/>
              <a:gd name="connsiteX1" fmla="*/ 0 w 1480245"/>
              <a:gd name="connsiteY1" fmla="*/ 483408 h 4267186"/>
              <a:gd name="connsiteX2" fmla="*/ 1476721 w 1480245"/>
              <a:gd name="connsiteY2" fmla="*/ 0 h 4267186"/>
              <a:gd name="connsiteX3" fmla="*/ 1478953 w 1480245"/>
              <a:gd name="connsiteY3" fmla="*/ 3764957 h 4267186"/>
              <a:gd name="connsiteX4" fmla="*/ 1775 w 1480245"/>
              <a:gd name="connsiteY4" fmla="*/ 4267186 h 4267186"/>
              <a:gd name="connsiteX0" fmla="*/ 1775 w 1480245"/>
              <a:gd name="connsiteY0" fmla="*/ 4277944 h 4277944"/>
              <a:gd name="connsiteX1" fmla="*/ 0 w 1480245"/>
              <a:gd name="connsiteY1" fmla="*/ 494166 h 4277944"/>
              <a:gd name="connsiteX2" fmla="*/ 1476721 w 1480245"/>
              <a:gd name="connsiteY2" fmla="*/ 0 h 4277944"/>
              <a:gd name="connsiteX3" fmla="*/ 1478953 w 1480245"/>
              <a:gd name="connsiteY3" fmla="*/ 3775715 h 4277944"/>
              <a:gd name="connsiteX4" fmla="*/ 1775 w 1480245"/>
              <a:gd name="connsiteY4" fmla="*/ 4277944 h 4277944"/>
              <a:gd name="connsiteX0" fmla="*/ 1775 w 1480245"/>
              <a:gd name="connsiteY0" fmla="*/ 4270772 h 4270772"/>
              <a:gd name="connsiteX1" fmla="*/ 0 w 1480245"/>
              <a:gd name="connsiteY1" fmla="*/ 486994 h 4270772"/>
              <a:gd name="connsiteX2" fmla="*/ 1476721 w 1480245"/>
              <a:gd name="connsiteY2" fmla="*/ 0 h 4270772"/>
              <a:gd name="connsiteX3" fmla="*/ 1478953 w 1480245"/>
              <a:gd name="connsiteY3" fmla="*/ 3768543 h 4270772"/>
              <a:gd name="connsiteX4" fmla="*/ 1775 w 1480245"/>
              <a:gd name="connsiteY4" fmla="*/ 4270772 h 4270772"/>
              <a:gd name="connsiteX0" fmla="*/ 1314853 w 2793323"/>
              <a:gd name="connsiteY0" fmla="*/ 4270772 h 4270772"/>
              <a:gd name="connsiteX1" fmla="*/ 0 w 2793323"/>
              <a:gd name="connsiteY1" fmla="*/ 922248 h 4270772"/>
              <a:gd name="connsiteX2" fmla="*/ 2789799 w 2793323"/>
              <a:gd name="connsiteY2" fmla="*/ 0 h 4270772"/>
              <a:gd name="connsiteX3" fmla="*/ 2792031 w 2793323"/>
              <a:gd name="connsiteY3" fmla="*/ 3768543 h 4270772"/>
              <a:gd name="connsiteX4" fmla="*/ 1314853 w 2793323"/>
              <a:gd name="connsiteY4" fmla="*/ 4270772 h 4270772"/>
              <a:gd name="connsiteX0" fmla="*/ 24 w 2802545"/>
              <a:gd name="connsiteY0" fmla="*/ 4713342 h 4713342"/>
              <a:gd name="connsiteX1" fmla="*/ 9222 w 2802545"/>
              <a:gd name="connsiteY1" fmla="*/ 922248 h 4713342"/>
              <a:gd name="connsiteX2" fmla="*/ 2799021 w 2802545"/>
              <a:gd name="connsiteY2" fmla="*/ 0 h 4713342"/>
              <a:gd name="connsiteX3" fmla="*/ 2801253 w 2802545"/>
              <a:gd name="connsiteY3" fmla="*/ 3768543 h 4713342"/>
              <a:gd name="connsiteX4" fmla="*/ 24 w 2802545"/>
              <a:gd name="connsiteY4" fmla="*/ 4713342 h 4713342"/>
              <a:gd name="connsiteX0" fmla="*/ 1476 w 2793323"/>
              <a:gd name="connsiteY0" fmla="*/ 4713342 h 4713342"/>
              <a:gd name="connsiteX1" fmla="*/ 0 w 2793323"/>
              <a:gd name="connsiteY1" fmla="*/ 922248 h 4713342"/>
              <a:gd name="connsiteX2" fmla="*/ 2789799 w 2793323"/>
              <a:gd name="connsiteY2" fmla="*/ 0 h 4713342"/>
              <a:gd name="connsiteX3" fmla="*/ 2792031 w 2793323"/>
              <a:gd name="connsiteY3" fmla="*/ 3768543 h 4713342"/>
              <a:gd name="connsiteX4" fmla="*/ 1476 w 2793323"/>
              <a:gd name="connsiteY4" fmla="*/ 4713342 h 4713342"/>
              <a:gd name="connsiteX0" fmla="*/ 12150 w 2793323"/>
              <a:gd name="connsiteY0" fmla="*/ 4713342 h 4713342"/>
              <a:gd name="connsiteX1" fmla="*/ 0 w 2793323"/>
              <a:gd name="connsiteY1" fmla="*/ 922248 h 4713342"/>
              <a:gd name="connsiteX2" fmla="*/ 2789799 w 2793323"/>
              <a:gd name="connsiteY2" fmla="*/ 0 h 4713342"/>
              <a:gd name="connsiteX3" fmla="*/ 2792031 w 2793323"/>
              <a:gd name="connsiteY3" fmla="*/ 3768543 h 4713342"/>
              <a:gd name="connsiteX4" fmla="*/ 12150 w 2793323"/>
              <a:gd name="connsiteY4" fmla="*/ 4713342 h 4713342"/>
              <a:gd name="connsiteX0" fmla="*/ 5034 w 2793323"/>
              <a:gd name="connsiteY0" fmla="*/ 4713342 h 4713342"/>
              <a:gd name="connsiteX1" fmla="*/ 0 w 2793323"/>
              <a:gd name="connsiteY1" fmla="*/ 922248 h 4713342"/>
              <a:gd name="connsiteX2" fmla="*/ 2789799 w 2793323"/>
              <a:gd name="connsiteY2" fmla="*/ 0 h 4713342"/>
              <a:gd name="connsiteX3" fmla="*/ 2792031 w 2793323"/>
              <a:gd name="connsiteY3" fmla="*/ 3768543 h 4713342"/>
              <a:gd name="connsiteX4" fmla="*/ 5034 w 2793323"/>
              <a:gd name="connsiteY4" fmla="*/ 4713342 h 4713342"/>
              <a:gd name="connsiteX0" fmla="*/ 5034 w 2793323"/>
              <a:gd name="connsiteY0" fmla="*/ 4716254 h 4716254"/>
              <a:gd name="connsiteX1" fmla="*/ 0 w 2793323"/>
              <a:gd name="connsiteY1" fmla="*/ 922248 h 4716254"/>
              <a:gd name="connsiteX2" fmla="*/ 2789799 w 2793323"/>
              <a:gd name="connsiteY2" fmla="*/ 0 h 4716254"/>
              <a:gd name="connsiteX3" fmla="*/ 2792031 w 2793323"/>
              <a:gd name="connsiteY3" fmla="*/ 3768543 h 4716254"/>
              <a:gd name="connsiteX4" fmla="*/ 5034 w 2793323"/>
              <a:gd name="connsiteY4" fmla="*/ 4716254 h 4716254"/>
              <a:gd name="connsiteX0" fmla="*/ 2653 w 2793323"/>
              <a:gd name="connsiteY0" fmla="*/ 4716254 h 4716254"/>
              <a:gd name="connsiteX1" fmla="*/ 0 w 2793323"/>
              <a:gd name="connsiteY1" fmla="*/ 922248 h 4716254"/>
              <a:gd name="connsiteX2" fmla="*/ 2789799 w 2793323"/>
              <a:gd name="connsiteY2" fmla="*/ 0 h 4716254"/>
              <a:gd name="connsiteX3" fmla="*/ 2792031 w 2793323"/>
              <a:gd name="connsiteY3" fmla="*/ 3768543 h 4716254"/>
              <a:gd name="connsiteX4" fmla="*/ 2653 w 2793323"/>
              <a:gd name="connsiteY4" fmla="*/ 4716254 h 4716254"/>
              <a:gd name="connsiteX0" fmla="*/ 2653 w 2793323"/>
              <a:gd name="connsiteY0" fmla="*/ 4718635 h 4718635"/>
              <a:gd name="connsiteX1" fmla="*/ 0 w 2793323"/>
              <a:gd name="connsiteY1" fmla="*/ 922248 h 4718635"/>
              <a:gd name="connsiteX2" fmla="*/ 2789799 w 2793323"/>
              <a:gd name="connsiteY2" fmla="*/ 0 h 4718635"/>
              <a:gd name="connsiteX3" fmla="*/ 2792031 w 2793323"/>
              <a:gd name="connsiteY3" fmla="*/ 3768543 h 4718635"/>
              <a:gd name="connsiteX4" fmla="*/ 2653 w 2793323"/>
              <a:gd name="connsiteY4" fmla="*/ 4718635 h 471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3323" h="4718635">
                <a:moveTo>
                  <a:pt x="2653" y="4718635"/>
                </a:moveTo>
                <a:cubicBezTo>
                  <a:pt x="2061" y="3467083"/>
                  <a:pt x="592" y="2173800"/>
                  <a:pt x="0" y="922248"/>
                </a:cubicBezTo>
                <a:lnTo>
                  <a:pt x="2789799" y="0"/>
                </a:lnTo>
                <a:cubicBezTo>
                  <a:pt x="2784566" y="1257376"/>
                  <a:pt x="2797264" y="2511167"/>
                  <a:pt x="2792031" y="3768543"/>
                </a:cubicBezTo>
                <a:lnTo>
                  <a:pt x="2653" y="471863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IE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2E5C6DFE-9BE0-2032-40A6-F91B5F2EBC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36662" r="64851"/>
          <a:stretch/>
        </p:blipFill>
        <p:spPr>
          <a:xfrm rot="10800000">
            <a:off x="10497605" y="3331101"/>
            <a:ext cx="1712392" cy="3560363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14A46498-D4F3-3F6A-4CD7-D4C614CF3E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1765" b="16517"/>
          <a:stretch/>
        </p:blipFill>
        <p:spPr>
          <a:xfrm>
            <a:off x="10653271" y="3582655"/>
            <a:ext cx="1538729" cy="3308809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297E90A4-6B2A-AB4D-6F79-E7B5065854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t="76451" r="64851" b="-1"/>
          <a:stretch/>
        </p:blipFill>
        <p:spPr>
          <a:xfrm>
            <a:off x="7485511" y="0"/>
            <a:ext cx="2793323" cy="2159345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BC566B2A-A390-B7BE-599C-161D3D9EB4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34168" r="64851"/>
          <a:stretch/>
        </p:blipFill>
        <p:spPr>
          <a:xfrm>
            <a:off x="10479608" y="0"/>
            <a:ext cx="1712391" cy="3700588"/>
          </a:xfrm>
          <a:prstGeom prst="rect">
            <a:avLst/>
          </a:prstGeom>
        </p:spPr>
      </p:pic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626897BD-4CD6-DA00-5B49-5458CC760DC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6653661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25FC98BD-AE0C-16A2-2A84-DFBB4CC70F6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9D5FA46B-EEDE-40F6-B732-2D03020AF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635663" cy="2852737"/>
          </a:xfrm>
        </p:spPr>
        <p:txBody>
          <a:bodyPr anchor="b"/>
          <a:lstStyle>
            <a:lvl1pPr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E7CD716B-BCD7-2897-B8DA-59FA806BAE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6653661" cy="1500187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3775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 w Element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5D5E3C4E-3163-D1A2-9257-04E119C557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287" t="355" r="16480" b="36175"/>
          <a:stretch/>
        </p:blipFill>
        <p:spPr>
          <a:xfrm>
            <a:off x="8274570" y="4729221"/>
            <a:ext cx="3917430" cy="21287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72921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DB941-7B3F-B64E-BB5C-A370CFB72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E38E45-565D-854D-A430-DFA6542DFF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B6F13F-B22A-3D45-82F2-18323102A0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5D9058-073C-914D-BBAA-965C2D5FD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DC9B0D-1FDE-7D42-88E4-6B3668780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D15616-9695-2C4F-9E22-2AAB60FA7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F35B858-9849-DF4E-BF6D-B6980FDF9D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2600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B8F00-A285-5C42-9788-34009C092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8A22A3-C916-B945-B0B3-867B28A931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80298"/>
            <a:ext cx="5157787" cy="568188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BBCAB8-CB11-AA46-A68A-6D8353E8EB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080591"/>
            <a:ext cx="5157787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D9B4D8-9678-5B4B-8420-AFB35052DC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80298"/>
            <a:ext cx="5183188" cy="568188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85DCC6-25DB-3D47-A90A-754CD2EF50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080591"/>
            <a:ext cx="5183188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72E837-1F03-F249-82B8-856307158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AF22114-5444-854C-946B-744F094BA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949065-9726-DE4B-B198-A591F2C4B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7238BA9-8132-6D4F-BCF5-0E78FD67A2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800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2B6C2-A208-9E48-8C57-E4A2E5959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CBA774-D2AB-584E-BF5C-A759FE2D8F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3932237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9460652-9804-7E4F-92B4-BDCD15C3B7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66988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92140" y="987425"/>
            <a:ext cx="52578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43C2B20-B781-EB48-B947-137133FA2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3C2F7F69-9E2C-EC4B-B88F-7ECBDF38A7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3932237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87D86C2-5CAC-4742-90D1-76991CE554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58388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larger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61AB10D7-B28E-CB48-9AAE-F0154A3E86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79" y="0"/>
            <a:ext cx="4846821" cy="631990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27ED074-4BF5-A74E-B3C7-13101CB25B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0841954B-D853-6B4C-CC30-E1215348C1E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907801" y="1333072"/>
            <a:ext cx="4711814" cy="419185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E01C8E-D7F4-8B51-268D-014C33607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492763"/>
            <a:ext cx="5413967" cy="2304323"/>
          </a:xfrm>
        </p:spPr>
        <p:txBody>
          <a:bodyPr>
            <a:normAutofit/>
          </a:bodyPr>
          <a:lstStyle/>
          <a:p>
            <a:endParaRPr lang="en-US" sz="480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8354FF-9073-52AB-2895-221585D76E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797086"/>
            <a:ext cx="5413966" cy="1766807"/>
          </a:xfrm>
        </p:spPr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83919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, Heading,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61AB10D7-B28E-CB48-9AAE-F0154A3E86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27ED074-4BF5-A74E-B3C7-13101CB25B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6A5AE071-49F9-6710-FE15-4C3615FE3E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7738" y="1746250"/>
            <a:ext cx="3702050" cy="4573588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5A5A72DA-B922-A287-465C-803080945F0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775" y="3289514"/>
            <a:ext cx="6162675" cy="303032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4F2C722-A634-29D9-F571-E80670F64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4554" y="1523759"/>
            <a:ext cx="6162896" cy="1719262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C745B78C-219E-DD92-2E23-DD3F07E8994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84775" y="1427472"/>
            <a:ext cx="6162675" cy="274344"/>
          </a:xfrm>
        </p:spPr>
        <p:txBody>
          <a:bodyPr>
            <a:normAutofit/>
          </a:bodyPr>
          <a:lstStyle>
            <a:lvl1pPr marL="0" indent="0">
              <a:buNone/>
              <a:defRPr sz="1400" b="1" spc="200" baseline="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4315010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icture - Almos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59DEBD9-A9FF-C9AD-C48D-DEBDA16209C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43252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ictur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59DEBD9-A9FF-C9AD-C48D-DEBDA16209C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8332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icture -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2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3AE0646D-FD9C-471B-E9AD-FB49D97BD5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3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6F2365A2-D11D-32B1-014A-595141C7A1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088E8D3-0B2B-43C6-D174-A62D571FB507}"/>
              </a:ext>
            </a:extLst>
          </p:cNvPr>
          <p:cNvSpPr txBox="1"/>
          <p:nvPr userDrawn="1"/>
        </p:nvSpPr>
        <p:spPr>
          <a:xfrm>
            <a:off x="864523" y="3429000"/>
            <a:ext cx="8695113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0" b="1" i="0">
                <a:solidFill>
                  <a:schemeClr val="bg1"/>
                </a:solidFill>
                <a:latin typeface="Galano Grotesque" pitchFamily="2" charset="77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67469970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icture -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3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C4C659D-1DE6-424E-AA00-A16D83B24E1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03285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icture -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4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30445B0-72BA-F46A-8E95-8F6391ADF28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35453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Quote with Pictur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84BD1D-38F8-0848-9749-6D61523D79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CDC8130-FB6B-169A-36A4-70600876AA6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4556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84BD1D-38F8-0848-9749-6D61523D79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7561E376-6DC6-7392-E9F1-BBBAB0537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04160" y="1198553"/>
            <a:ext cx="4467024" cy="515425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CBDB668F-1B26-D3FB-81EF-ED2F651FFA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55453"/>
          <a:stretch/>
        </p:blipFill>
        <p:spPr>
          <a:xfrm>
            <a:off x="5804160" y="-8177"/>
            <a:ext cx="4467024" cy="2296045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86F493D7-DDC6-7388-7F48-44BD440C74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28742" r="64851"/>
          <a:stretch/>
        </p:blipFill>
        <p:spPr>
          <a:xfrm>
            <a:off x="10621875" y="0"/>
            <a:ext cx="1570124" cy="3672786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F5D2D305-D097-DF4B-AB96-5CE9650E84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r="64851" b="16995"/>
          <a:stretch/>
        </p:blipFill>
        <p:spPr>
          <a:xfrm>
            <a:off x="10621875" y="2587881"/>
            <a:ext cx="1570124" cy="42782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CDC8130-FB6B-169A-36A4-70600876AA6A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421097-1D48-5453-38EE-C15B942C36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73482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84BD1D-38F8-0848-9749-6D61523D79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AF67E9FD-C525-E543-8FEA-3A4E7ADF51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04160" y="1198553"/>
            <a:ext cx="4467024" cy="51542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9A12383D-2DCE-274F-9D65-4F6FC8B2A0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55453"/>
          <a:stretch/>
        </p:blipFill>
        <p:spPr>
          <a:xfrm>
            <a:off x="5804160" y="-8177"/>
            <a:ext cx="4467024" cy="229604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85EE1C6-9430-5F46-AACA-B8B7F417D1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28742" r="64851"/>
          <a:stretch/>
        </p:blipFill>
        <p:spPr>
          <a:xfrm>
            <a:off x="10621875" y="0"/>
            <a:ext cx="1570124" cy="3672786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E9D67DDF-D502-F443-A30A-C5A9933810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r="64851" b="16995"/>
          <a:stretch/>
        </p:blipFill>
        <p:spPr>
          <a:xfrm>
            <a:off x="10621875" y="2587881"/>
            <a:ext cx="1570124" cy="42782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69909"/>
            <a:ext cx="3815079" cy="2296044"/>
          </a:xfrm>
        </p:spPr>
        <p:txBody>
          <a:bodyPr anchor="t">
            <a:normAutofit/>
          </a:bodyPr>
          <a:lstStyle>
            <a:lvl1pPr>
              <a:defRPr sz="48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B39DE05-9829-0EE7-FAC4-4A2A1A26EA7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5087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Quote - Almos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8DA5948-6A98-D248-99B5-C6007B117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BAF176-8A31-7346-A87B-3AD33960D53F}"/>
              </a:ext>
            </a:extLst>
          </p:cNvPr>
          <p:cNvSpPr/>
          <p:nvPr userDrawn="1"/>
        </p:nvSpPr>
        <p:spPr>
          <a:xfrm>
            <a:off x="581891" y="5923722"/>
            <a:ext cx="928425" cy="91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75756B-5AE4-9944-8333-31DE237D7B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537" t="7427" r="2174" b="7427"/>
          <a:stretch/>
        </p:blipFill>
        <p:spPr>
          <a:xfrm>
            <a:off x="-1" y="-14858"/>
            <a:ext cx="12192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7E4AFC-7F01-304A-AB30-5095B9785025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292395" y="2953581"/>
            <a:ext cx="9607209" cy="23288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 fontAlgn="base">
              <a:buNone/>
            </a:pPr>
            <a:endParaRPr lang="en-US" sz="3600" i="1">
              <a:effectLst/>
              <a:latin typeface="Galano Grotesque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63B397-5B3F-C541-84D9-0AD64D9476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5548" y="1575582"/>
            <a:ext cx="1009536" cy="1124780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47B93041-40E4-2F06-1967-3F91A585D1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82874" y="5287160"/>
            <a:ext cx="4026250" cy="529892"/>
          </a:xfrm>
        </p:spPr>
        <p:txBody>
          <a:bodyPr>
            <a:noAutofit/>
          </a:bodyPr>
          <a:lstStyle>
            <a:lvl1pPr marL="0" indent="0" algn="ctr">
              <a:buNone/>
              <a:defRPr sz="1300" b="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Name, Company</a:t>
            </a:r>
          </a:p>
        </p:txBody>
      </p:sp>
    </p:spTree>
    <p:extLst>
      <p:ext uri="{BB962C8B-B14F-4D97-AF65-F5344CB8AC3E}">
        <p14:creationId xmlns:p14="http://schemas.microsoft.com/office/powerpoint/2010/main" val="409676445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Quot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8DA5948-6A98-D248-99B5-C6007B117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BAF176-8A31-7346-A87B-3AD33960D53F}"/>
              </a:ext>
            </a:extLst>
          </p:cNvPr>
          <p:cNvSpPr/>
          <p:nvPr userDrawn="1"/>
        </p:nvSpPr>
        <p:spPr>
          <a:xfrm>
            <a:off x="581891" y="5923722"/>
            <a:ext cx="928425" cy="91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75756B-5AE4-9944-8333-31DE237D7B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537" t="7427" r="2174" b="7427"/>
          <a:stretch/>
        </p:blipFill>
        <p:spPr>
          <a:xfrm>
            <a:off x="-1" y="-14858"/>
            <a:ext cx="12192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7E4AFC-7F01-304A-AB30-5095B9785025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292395" y="2953581"/>
            <a:ext cx="9607209" cy="23288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 fontAlgn="base">
              <a:buNone/>
            </a:pPr>
            <a:endParaRPr lang="en-US" sz="3600" i="1">
              <a:effectLst/>
              <a:latin typeface="Galano Grotesque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63B397-5B3F-C541-84D9-0AD64D9476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05548" y="1575582"/>
            <a:ext cx="1009536" cy="1124779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47B93041-40E4-2F06-1967-3F91A585D1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82874" y="5287160"/>
            <a:ext cx="4026250" cy="529892"/>
          </a:xfrm>
        </p:spPr>
        <p:txBody>
          <a:bodyPr>
            <a:noAutofit/>
          </a:bodyPr>
          <a:lstStyle>
            <a:lvl1pPr marL="0" indent="0" algn="ctr">
              <a:buNone/>
              <a:defRPr sz="1300" b="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Name, Company</a:t>
            </a:r>
          </a:p>
        </p:txBody>
      </p:sp>
    </p:spTree>
    <p:extLst>
      <p:ext uri="{BB962C8B-B14F-4D97-AF65-F5344CB8AC3E}">
        <p14:creationId xmlns:p14="http://schemas.microsoft.com/office/powerpoint/2010/main" val="219384619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Quote -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8DA5948-6A98-D248-99B5-C6007B117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BAF176-8A31-7346-A87B-3AD33960D53F}"/>
              </a:ext>
            </a:extLst>
          </p:cNvPr>
          <p:cNvSpPr/>
          <p:nvPr userDrawn="1"/>
        </p:nvSpPr>
        <p:spPr>
          <a:xfrm>
            <a:off x="581891" y="5923722"/>
            <a:ext cx="928425" cy="91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75756B-5AE4-9944-8333-31DE237D7B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537" t="7427" r="2174" b="7427"/>
          <a:stretch/>
        </p:blipFill>
        <p:spPr>
          <a:xfrm>
            <a:off x="-1" y="-14858"/>
            <a:ext cx="12192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7E4AFC-7F01-304A-AB30-5095B9785025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292395" y="2953581"/>
            <a:ext cx="9607209" cy="23288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 fontAlgn="base">
              <a:buNone/>
            </a:pPr>
            <a:endParaRPr lang="en-US" sz="3600" i="1">
              <a:effectLst/>
              <a:latin typeface="Galano Grotesque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63B397-5B3F-C541-84D9-0AD64D9476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05548" y="1575582"/>
            <a:ext cx="1009535" cy="1124779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47B93041-40E4-2F06-1967-3F91A585D1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82874" y="5287160"/>
            <a:ext cx="4026250" cy="529892"/>
          </a:xfrm>
        </p:spPr>
        <p:txBody>
          <a:bodyPr>
            <a:noAutofit/>
          </a:bodyPr>
          <a:lstStyle>
            <a:lvl1pPr marL="0" indent="0" algn="ctr">
              <a:buNone/>
              <a:defRPr sz="1300" b="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Name, Company</a:t>
            </a:r>
          </a:p>
        </p:txBody>
      </p:sp>
    </p:spTree>
    <p:extLst>
      <p:ext uri="{BB962C8B-B14F-4D97-AF65-F5344CB8AC3E}">
        <p14:creationId xmlns:p14="http://schemas.microsoft.com/office/powerpoint/2010/main" val="233718082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Quote -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8DA5948-6A98-D248-99B5-C6007B117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BAF176-8A31-7346-A87B-3AD33960D53F}"/>
              </a:ext>
            </a:extLst>
          </p:cNvPr>
          <p:cNvSpPr/>
          <p:nvPr userDrawn="1"/>
        </p:nvSpPr>
        <p:spPr>
          <a:xfrm>
            <a:off x="581891" y="5923722"/>
            <a:ext cx="928425" cy="91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75756B-5AE4-9944-8333-31DE237D7B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537" t="7427" r="2174" b="7427"/>
          <a:stretch/>
        </p:blipFill>
        <p:spPr>
          <a:xfrm>
            <a:off x="-1" y="-14858"/>
            <a:ext cx="12192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7E4AFC-7F01-304A-AB30-5095B9785025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292395" y="2953581"/>
            <a:ext cx="9607209" cy="23288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 fontAlgn="base">
              <a:buNone/>
            </a:pPr>
            <a:endParaRPr lang="en-US" sz="3600" i="1">
              <a:effectLst/>
              <a:latin typeface="Galano Grotesque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63B397-5B3F-C541-84D9-0AD64D9476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05548" y="1575582"/>
            <a:ext cx="1009535" cy="1124778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47B93041-40E4-2F06-1967-3F91A585D1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82874" y="5287160"/>
            <a:ext cx="4026250" cy="529892"/>
          </a:xfrm>
        </p:spPr>
        <p:txBody>
          <a:bodyPr>
            <a:noAutofit/>
          </a:bodyPr>
          <a:lstStyle>
            <a:lvl1pPr marL="0" indent="0" algn="ctr">
              <a:buNone/>
              <a:defRPr sz="1300" b="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Name, Company</a:t>
            </a:r>
          </a:p>
        </p:txBody>
      </p:sp>
    </p:spTree>
    <p:extLst>
      <p:ext uri="{BB962C8B-B14F-4D97-AF65-F5344CB8AC3E}">
        <p14:creationId xmlns:p14="http://schemas.microsoft.com/office/powerpoint/2010/main" val="359999093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Quote -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8DA5948-6A98-D248-99B5-C6007B117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BAF176-8A31-7346-A87B-3AD33960D53F}"/>
              </a:ext>
            </a:extLst>
          </p:cNvPr>
          <p:cNvSpPr/>
          <p:nvPr userDrawn="1"/>
        </p:nvSpPr>
        <p:spPr>
          <a:xfrm>
            <a:off x="581891" y="5923722"/>
            <a:ext cx="928425" cy="91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75756B-5AE4-9944-8333-31DE237D7B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537" t="7427" r="2174" b="7427"/>
          <a:stretch/>
        </p:blipFill>
        <p:spPr>
          <a:xfrm>
            <a:off x="-1" y="-14858"/>
            <a:ext cx="12192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7E4AFC-7F01-304A-AB30-5095B9785025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292395" y="2953581"/>
            <a:ext cx="9607209" cy="23288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 fontAlgn="base">
              <a:buNone/>
            </a:pPr>
            <a:endParaRPr lang="en-US" sz="3600" i="1">
              <a:effectLst/>
              <a:latin typeface="Galano Grotesque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63B397-5B3F-C541-84D9-0AD64D9476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05548" y="1575582"/>
            <a:ext cx="1009534" cy="1124778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47B93041-40E4-2F06-1967-3F91A585D1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82874" y="5287160"/>
            <a:ext cx="4026250" cy="529892"/>
          </a:xfrm>
        </p:spPr>
        <p:txBody>
          <a:bodyPr>
            <a:noAutofit/>
          </a:bodyPr>
          <a:lstStyle>
            <a:lvl1pPr marL="0" indent="0" algn="ctr">
              <a:buNone/>
              <a:defRPr sz="1300" b="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Name, Company</a:t>
            </a:r>
          </a:p>
        </p:txBody>
      </p:sp>
    </p:spTree>
    <p:extLst>
      <p:ext uri="{BB962C8B-B14F-4D97-AF65-F5344CB8AC3E}">
        <p14:creationId xmlns:p14="http://schemas.microsoft.com/office/powerpoint/2010/main" val="2300984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93770BEA-29A2-84E6-1194-CA4D5A3702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DCFCAB2-421B-D7C9-C816-F809DC0B10DD}"/>
              </a:ext>
            </a:extLst>
          </p:cNvPr>
          <p:cNvSpPr txBox="1"/>
          <p:nvPr userDrawn="1"/>
        </p:nvSpPr>
        <p:spPr>
          <a:xfrm>
            <a:off x="881149" y="2448100"/>
            <a:ext cx="8695113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0" b="1" i="0">
                <a:solidFill>
                  <a:schemeClr val="bg1"/>
                </a:solidFill>
                <a:latin typeface="Galano Grotesque" pitchFamily="2" charset="77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89474485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 w Photo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3BF257-415F-7A4F-9F31-E17C28C49FD6}"/>
              </a:ext>
            </a:extLst>
          </p:cNvPr>
          <p:cNvSpPr/>
          <p:nvPr userDrawn="1"/>
        </p:nvSpPr>
        <p:spPr>
          <a:xfrm>
            <a:off x="1640541" y="1156447"/>
            <a:ext cx="8686800" cy="365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903C27E-9313-A147-83FE-559039B799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9801" y="1481365"/>
            <a:ext cx="587188" cy="654219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6712E4C-297E-5E51-149C-0C077FA14C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9800" y="2135188"/>
            <a:ext cx="4200525" cy="15160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US"/>
              <a:t>Insert quote here. Keep it to around four lines. Bold anything noteworthy.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69C55DB5-AA3C-3C36-36D4-5FB37829EF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52641" y="3681220"/>
            <a:ext cx="2083904" cy="329717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</a:lstStyle>
          <a:p>
            <a:pPr lvl="0"/>
            <a:r>
              <a:rPr lang="en-US"/>
              <a:t>Customer Name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BF36802-4408-B901-11E6-47B298C500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51317" y="3949334"/>
            <a:ext cx="2083904" cy="329717"/>
          </a:xfrm>
        </p:spPr>
        <p:txBody>
          <a:bodyPr anchor="t"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EB47EAF-C640-1914-B847-4C309874541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09800" y="3651250"/>
            <a:ext cx="657225" cy="657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8655A7F-61C6-CC93-38DB-82230A65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9912" r="12278"/>
          <a:stretch/>
        </p:blipFill>
        <p:spPr>
          <a:xfrm rot="10800000" flipH="1">
            <a:off x="7761803" y="2579914"/>
            <a:ext cx="2558487" cy="22233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C9ABBC-2F2E-1CA8-972D-5456E14932BA}"/>
              </a:ext>
            </a:extLst>
          </p:cNvPr>
          <p:cNvSpPr txBox="1"/>
          <p:nvPr userDrawn="1"/>
        </p:nvSpPr>
        <p:spPr>
          <a:xfrm>
            <a:off x="2255162" y="1575421"/>
            <a:ext cx="4964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i="0">
                <a:solidFill>
                  <a:schemeClr val="bg1"/>
                </a:solidFill>
                <a:latin typeface="Galano Grotesque ExtraBold" pitchFamily="2" charset="77"/>
              </a:rPr>
              <a:t>“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964ACA45-B0CD-BD91-19B1-04505C1287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64322" y="486602"/>
            <a:ext cx="3560781" cy="43199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678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 w Photo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3BF257-415F-7A4F-9F31-E17C28C49FD6}"/>
              </a:ext>
            </a:extLst>
          </p:cNvPr>
          <p:cNvSpPr/>
          <p:nvPr userDrawn="1"/>
        </p:nvSpPr>
        <p:spPr>
          <a:xfrm>
            <a:off x="1640541" y="1156447"/>
            <a:ext cx="8686800" cy="365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903C27E-9313-A147-83FE-559039B799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9801" y="1481365"/>
            <a:ext cx="587188" cy="654219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6712E4C-297E-5E51-149C-0C077FA14C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9800" y="2135188"/>
            <a:ext cx="4200525" cy="15160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US"/>
              <a:t>Insert quote here. Keep it to around four lines. Bold anything noteworthy.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69C55DB5-AA3C-3C36-36D4-5FB37829EF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52641" y="3681220"/>
            <a:ext cx="2083904" cy="329717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</a:lstStyle>
          <a:p>
            <a:pPr lvl="0"/>
            <a:r>
              <a:rPr lang="en-US"/>
              <a:t>Customer Name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BF36802-4408-B901-11E6-47B298C500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51317" y="3949334"/>
            <a:ext cx="2083904" cy="329717"/>
          </a:xfrm>
        </p:spPr>
        <p:txBody>
          <a:bodyPr anchor="t"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EB47EAF-C640-1914-B847-4C309874541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09800" y="3651250"/>
            <a:ext cx="657225" cy="657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8655A7F-61C6-CC93-38DB-82230A65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9912" r="12278"/>
          <a:stretch/>
        </p:blipFill>
        <p:spPr>
          <a:xfrm rot="10800000" flipH="1">
            <a:off x="7761803" y="2579914"/>
            <a:ext cx="2558487" cy="222336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934977E-1D5B-F06C-837E-B082FD609F64}"/>
              </a:ext>
            </a:extLst>
          </p:cNvPr>
          <p:cNvSpPr txBox="1"/>
          <p:nvPr userDrawn="1"/>
        </p:nvSpPr>
        <p:spPr>
          <a:xfrm>
            <a:off x="2255162" y="1575421"/>
            <a:ext cx="4964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i="0">
                <a:solidFill>
                  <a:schemeClr val="bg1"/>
                </a:solidFill>
                <a:latin typeface="Galano Grotesque ExtraBold" pitchFamily="2" charset="77"/>
              </a:rPr>
              <a:t>“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D5A5CBEE-EA3D-562F-6827-E9492FAEA7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64322" y="486602"/>
            <a:ext cx="3560781" cy="43199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63668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 w Photo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3BF257-415F-7A4F-9F31-E17C28C49FD6}"/>
              </a:ext>
            </a:extLst>
          </p:cNvPr>
          <p:cNvSpPr/>
          <p:nvPr userDrawn="1"/>
        </p:nvSpPr>
        <p:spPr>
          <a:xfrm>
            <a:off x="1640541" y="1156447"/>
            <a:ext cx="8686800" cy="365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903C27E-9313-A147-83FE-559039B799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9801" y="1481365"/>
            <a:ext cx="587188" cy="654219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6712E4C-297E-5E51-149C-0C077FA14C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9800" y="2135188"/>
            <a:ext cx="4200525" cy="15160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US"/>
              <a:t>Insert quote here. Keep it to around four lines. Bold anything noteworthy.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69C55DB5-AA3C-3C36-36D4-5FB37829EF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52641" y="3681220"/>
            <a:ext cx="2083904" cy="329717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</a:lstStyle>
          <a:p>
            <a:pPr lvl="0"/>
            <a:r>
              <a:rPr lang="en-US"/>
              <a:t>Customer Name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BF36802-4408-B901-11E6-47B298C500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51317" y="3949334"/>
            <a:ext cx="2083904" cy="329717"/>
          </a:xfrm>
        </p:spPr>
        <p:txBody>
          <a:bodyPr anchor="t"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EB47EAF-C640-1914-B847-4C309874541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09800" y="3651250"/>
            <a:ext cx="657225" cy="657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8655A7F-61C6-CC93-38DB-82230A65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9912" r="12278"/>
          <a:stretch/>
        </p:blipFill>
        <p:spPr>
          <a:xfrm rot="10800000" flipH="1">
            <a:off x="7761803" y="2579914"/>
            <a:ext cx="2558487" cy="22233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C9ABBC-2F2E-1CA8-972D-5456E14932BA}"/>
              </a:ext>
            </a:extLst>
          </p:cNvPr>
          <p:cNvSpPr txBox="1"/>
          <p:nvPr userDrawn="1"/>
        </p:nvSpPr>
        <p:spPr>
          <a:xfrm>
            <a:off x="2255162" y="1575421"/>
            <a:ext cx="4964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i="0">
                <a:solidFill>
                  <a:schemeClr val="bg1"/>
                </a:solidFill>
                <a:latin typeface="Galano Grotesque ExtraBold" pitchFamily="2" charset="77"/>
              </a:rPr>
              <a:t>“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EED4AEE7-1DDD-3EFF-25FD-92E00A3471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64322" y="486602"/>
            <a:ext cx="3560781" cy="43199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69418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 w Photo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3BF257-415F-7A4F-9F31-E17C28C49FD6}"/>
              </a:ext>
            </a:extLst>
          </p:cNvPr>
          <p:cNvSpPr/>
          <p:nvPr userDrawn="1"/>
        </p:nvSpPr>
        <p:spPr>
          <a:xfrm>
            <a:off x="1640541" y="1156447"/>
            <a:ext cx="8686800" cy="365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903C27E-9313-A147-83FE-559039B799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9801" y="1481365"/>
            <a:ext cx="587188" cy="654219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6712E4C-297E-5E51-149C-0C077FA14C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9800" y="2135188"/>
            <a:ext cx="4200525" cy="15160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US"/>
              <a:t>Insert quote here. Keep it to around four lines. Bold anything noteworthy.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69C55DB5-AA3C-3C36-36D4-5FB37829EF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52641" y="3681220"/>
            <a:ext cx="2083904" cy="329717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</a:lstStyle>
          <a:p>
            <a:pPr lvl="0"/>
            <a:r>
              <a:rPr lang="en-US"/>
              <a:t>Customer Name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BF36802-4408-B901-11E6-47B298C500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51317" y="3949334"/>
            <a:ext cx="2083904" cy="329717"/>
          </a:xfrm>
        </p:spPr>
        <p:txBody>
          <a:bodyPr anchor="t"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EB47EAF-C640-1914-B847-4C309874541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09800" y="3651250"/>
            <a:ext cx="657225" cy="657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8655A7F-61C6-CC93-38DB-82230A65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9912" r="12278"/>
          <a:stretch/>
        </p:blipFill>
        <p:spPr>
          <a:xfrm rot="10800000" flipH="1">
            <a:off x="7761803" y="2579914"/>
            <a:ext cx="2558487" cy="22233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72A604-8F7C-C299-798F-270AD4617F63}"/>
              </a:ext>
            </a:extLst>
          </p:cNvPr>
          <p:cNvSpPr txBox="1"/>
          <p:nvPr userDrawn="1"/>
        </p:nvSpPr>
        <p:spPr>
          <a:xfrm>
            <a:off x="2255162" y="1575421"/>
            <a:ext cx="4964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i="0">
                <a:solidFill>
                  <a:schemeClr val="bg1"/>
                </a:solidFill>
                <a:latin typeface="Galano Grotesque ExtraBold" pitchFamily="2" charset="77"/>
              </a:rPr>
              <a:t>“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EB09404A-3BA2-4BDA-F1A2-F91AE496A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64322" y="486602"/>
            <a:ext cx="3560781" cy="43199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38197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 w Photo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3BF257-415F-7A4F-9F31-E17C28C49FD6}"/>
              </a:ext>
            </a:extLst>
          </p:cNvPr>
          <p:cNvSpPr/>
          <p:nvPr userDrawn="1"/>
        </p:nvSpPr>
        <p:spPr>
          <a:xfrm>
            <a:off x="1640541" y="1156447"/>
            <a:ext cx="8686800" cy="365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903C27E-9313-A147-83FE-559039B799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9801" y="1481365"/>
            <a:ext cx="587188" cy="654219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6712E4C-297E-5E51-149C-0C077FA14C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9800" y="2135188"/>
            <a:ext cx="4200525" cy="15160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US"/>
              <a:t>Insert quote here. Keep it to around four lines. Bold anything noteworthy.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69C55DB5-AA3C-3C36-36D4-5FB37829EF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52641" y="3681220"/>
            <a:ext cx="2083904" cy="329717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</a:lstStyle>
          <a:p>
            <a:pPr lvl="0"/>
            <a:r>
              <a:rPr lang="en-US"/>
              <a:t>Customer Name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BF36802-4408-B901-11E6-47B298C500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51317" y="3949334"/>
            <a:ext cx="2083904" cy="329717"/>
          </a:xfrm>
        </p:spPr>
        <p:txBody>
          <a:bodyPr anchor="t"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EB47EAF-C640-1914-B847-4C309874541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09800" y="3651250"/>
            <a:ext cx="657225" cy="657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8655A7F-61C6-CC93-38DB-82230A65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9912" r="12278"/>
          <a:stretch/>
        </p:blipFill>
        <p:spPr>
          <a:xfrm rot="10800000" flipH="1">
            <a:off x="7761803" y="2579914"/>
            <a:ext cx="2558487" cy="22233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C9ABBC-2F2E-1CA8-972D-5456E14932BA}"/>
              </a:ext>
            </a:extLst>
          </p:cNvPr>
          <p:cNvSpPr txBox="1"/>
          <p:nvPr userDrawn="1"/>
        </p:nvSpPr>
        <p:spPr>
          <a:xfrm>
            <a:off x="2255162" y="1575421"/>
            <a:ext cx="4964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i="0">
                <a:solidFill>
                  <a:schemeClr val="bg1"/>
                </a:solidFill>
                <a:latin typeface="Galano Grotesque ExtraBold" pitchFamily="2" charset="77"/>
              </a:rPr>
              <a:t>“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389916A-2A74-EEB7-9E91-4ABC19484D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64322" y="486602"/>
            <a:ext cx="3560781" cy="43199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87213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0"/>
            <a:ext cx="12192000" cy="1712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tx1"/>
              </a:solidFill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D0D6BEF-C307-A036-7513-B030D5CA9E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6429"/>
            <a:ext cx="10515600" cy="1325563"/>
          </a:xfrm>
        </p:spPr>
        <p:txBody>
          <a:bodyPr>
            <a:normAutofit/>
          </a:bodyPr>
          <a:lstStyle>
            <a:lvl1pPr algn="ctr">
              <a:defRPr sz="45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Customer Thank You</a:t>
            </a:r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7925401D-383C-9520-6933-78126AF1853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04256" y="2501500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41" name="Picture Placeholder 39">
            <a:extLst>
              <a:ext uri="{FF2B5EF4-FFF2-40B4-BE49-F238E27FC236}">
                <a16:creationId xmlns:a16="http://schemas.microsoft.com/office/drawing/2014/main" id="{ED09D6E0-6393-F492-1D6B-028EADF7D22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03908" y="3682754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42" name="Picture Placeholder 39">
            <a:extLst>
              <a:ext uri="{FF2B5EF4-FFF2-40B4-BE49-F238E27FC236}">
                <a16:creationId xmlns:a16="http://schemas.microsoft.com/office/drawing/2014/main" id="{8BA4EC57-AA7E-4ABD-A96B-F273B2953D0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03617" y="4863716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43" name="Picture Placeholder 39">
            <a:extLst>
              <a:ext uri="{FF2B5EF4-FFF2-40B4-BE49-F238E27FC236}">
                <a16:creationId xmlns:a16="http://schemas.microsoft.com/office/drawing/2014/main" id="{B85E79C6-E16C-3A45-D8A8-AC68ECBBAD0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206244" y="2501500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44" name="Picture Placeholder 39">
            <a:extLst>
              <a:ext uri="{FF2B5EF4-FFF2-40B4-BE49-F238E27FC236}">
                <a16:creationId xmlns:a16="http://schemas.microsoft.com/office/drawing/2014/main" id="{0A448164-E968-1CF2-83FD-EF769EDFF23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205896" y="3682754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45" name="Picture Placeholder 39">
            <a:extLst>
              <a:ext uri="{FF2B5EF4-FFF2-40B4-BE49-F238E27FC236}">
                <a16:creationId xmlns:a16="http://schemas.microsoft.com/office/drawing/2014/main" id="{52587FA8-095E-4045-2D25-82DE3C84C1F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5605" y="4863716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55" name="Picture Placeholder 39">
            <a:extLst>
              <a:ext uri="{FF2B5EF4-FFF2-40B4-BE49-F238E27FC236}">
                <a16:creationId xmlns:a16="http://schemas.microsoft.com/office/drawing/2014/main" id="{08BE5700-B279-CF8F-C1FC-0B62B4A85C1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408232" y="2501500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56" name="Picture Placeholder 39">
            <a:extLst>
              <a:ext uri="{FF2B5EF4-FFF2-40B4-BE49-F238E27FC236}">
                <a16:creationId xmlns:a16="http://schemas.microsoft.com/office/drawing/2014/main" id="{17E6194B-A3C7-7F30-B1B1-33E5551AA12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407884" y="3682754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57" name="Picture Placeholder 39">
            <a:extLst>
              <a:ext uri="{FF2B5EF4-FFF2-40B4-BE49-F238E27FC236}">
                <a16:creationId xmlns:a16="http://schemas.microsoft.com/office/drawing/2014/main" id="{B92DDFC8-0AFD-A5F8-C105-BB9A27672D6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407593" y="4863716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58" name="Picture Placeholder 39">
            <a:extLst>
              <a:ext uri="{FF2B5EF4-FFF2-40B4-BE49-F238E27FC236}">
                <a16:creationId xmlns:a16="http://schemas.microsoft.com/office/drawing/2014/main" id="{78B23376-AD95-63A0-591F-5A17DB9C854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610220" y="2501500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59" name="Picture Placeholder 39">
            <a:extLst>
              <a:ext uri="{FF2B5EF4-FFF2-40B4-BE49-F238E27FC236}">
                <a16:creationId xmlns:a16="http://schemas.microsoft.com/office/drawing/2014/main" id="{A7AD6868-2BFC-2B4B-217B-26E0A2618B5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609872" y="3682754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60" name="Picture Placeholder 39">
            <a:extLst>
              <a:ext uri="{FF2B5EF4-FFF2-40B4-BE49-F238E27FC236}">
                <a16:creationId xmlns:a16="http://schemas.microsoft.com/office/drawing/2014/main" id="{1B3CD6C7-F355-B20E-32D6-5FE4F80A4E1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609581" y="4863716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61" name="Picture Placeholder 39">
            <a:extLst>
              <a:ext uri="{FF2B5EF4-FFF2-40B4-BE49-F238E27FC236}">
                <a16:creationId xmlns:a16="http://schemas.microsoft.com/office/drawing/2014/main" id="{EFD8837F-E5BC-D7A7-BA83-10117BDE659D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9783768" y="2501500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62" name="Picture Placeholder 39">
            <a:extLst>
              <a:ext uri="{FF2B5EF4-FFF2-40B4-BE49-F238E27FC236}">
                <a16:creationId xmlns:a16="http://schemas.microsoft.com/office/drawing/2014/main" id="{CEF26E9A-6C30-5A9F-FADE-4040C6169781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783420" y="3682754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63" name="Picture Placeholder 39">
            <a:extLst>
              <a:ext uri="{FF2B5EF4-FFF2-40B4-BE49-F238E27FC236}">
                <a16:creationId xmlns:a16="http://schemas.microsoft.com/office/drawing/2014/main" id="{FC3DA6C7-6C68-F781-B272-8DD1896AC0D2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783129" y="4863716"/>
            <a:ext cx="1406525" cy="647700"/>
          </a:xfrm>
        </p:spPr>
        <p:txBody>
          <a:bodyPr/>
          <a:lstStyle/>
          <a:p>
            <a:endParaRPr lang="en-US"/>
          </a:p>
        </p:txBody>
      </p:sp>
      <p:pic>
        <p:nvPicPr>
          <p:cNvPr id="64" name="Graphic 63">
            <a:extLst>
              <a:ext uri="{FF2B5EF4-FFF2-40B4-BE49-F238E27FC236}">
                <a16:creationId xmlns:a16="http://schemas.microsoft.com/office/drawing/2014/main" id="{0A24835A-8B99-75E0-90BE-01972F127B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05962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Almos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E136449-A0AD-044C-8F00-707A5157B90F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6001" y="1590379"/>
            <a:ext cx="6894756" cy="367724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2594134"/>
            <a:ext cx="5890363" cy="35415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223BC4-E4A7-8B4D-96E3-1A99C3D8B2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98091" y="414018"/>
            <a:ext cx="5890363" cy="2180116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454FBD2-5F52-E641-A125-209847EBF2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69475" y="2972342"/>
            <a:ext cx="1422400" cy="1331913"/>
          </a:xfrm>
        </p:spPr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2F37C04-1D4C-D241-8960-1F763F7DC1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0950" y="2972342"/>
            <a:ext cx="2763838" cy="2763837"/>
          </a:xfrm>
        </p:spPr>
        <p:txBody>
          <a:bodyPr anchor="t"/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D9AC4CC-CE07-FC4A-B525-C4BFB0AE6AF4}"/>
              </a:ext>
            </a:extLst>
          </p:cNvPr>
          <p:cNvSpPr/>
          <p:nvPr userDrawn="1"/>
        </p:nvSpPr>
        <p:spPr>
          <a:xfrm>
            <a:off x="9755135" y="4497858"/>
            <a:ext cx="622958" cy="494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CD1843C-6E49-970F-51AC-1A98E7B44AC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722335" y="5305097"/>
            <a:ext cx="1531877" cy="6869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Impactful stat here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B9881A8-7B1B-D76B-0540-884A1147DE1D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9722335" y="4634537"/>
            <a:ext cx="1531877" cy="6869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17" name="Text Placeholder 19">
            <a:extLst>
              <a:ext uri="{FF2B5EF4-FFF2-40B4-BE49-F238E27FC236}">
                <a16:creationId xmlns:a16="http://schemas.microsoft.com/office/drawing/2014/main" id="{984CD349-4B18-7A0E-6934-22C5CCDD7AE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4A9621-E4D4-EB5C-B819-E03D91A31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14980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3D82F82-37CB-E8EC-1D50-F6F6F5525B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05842"/>
            <a:ext cx="3932237" cy="248212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12989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E136449-A0AD-044C-8F00-707A5157B90F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6001" y="1590379"/>
            <a:ext cx="6894756" cy="367724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2594134"/>
            <a:ext cx="5890363" cy="35415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223BC4-E4A7-8B4D-96E3-1A99C3D8B2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98091" y="414018"/>
            <a:ext cx="5890363" cy="2180116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454FBD2-5F52-E641-A125-209847EBF2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69475" y="2972342"/>
            <a:ext cx="1422400" cy="1331913"/>
          </a:xfrm>
        </p:spPr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2F37C04-1D4C-D241-8960-1F763F7DC1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0950" y="2972342"/>
            <a:ext cx="2763838" cy="2763837"/>
          </a:xfrm>
        </p:spPr>
        <p:txBody>
          <a:bodyPr anchor="t"/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D9AC4CC-CE07-FC4A-B525-C4BFB0AE6AF4}"/>
              </a:ext>
            </a:extLst>
          </p:cNvPr>
          <p:cNvSpPr/>
          <p:nvPr userDrawn="1"/>
        </p:nvSpPr>
        <p:spPr>
          <a:xfrm>
            <a:off x="9755135" y="4497858"/>
            <a:ext cx="622958" cy="49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bg1"/>
              </a:solidFill>
              <a:latin typeface="Galano Grotesque" pitchFamily="2" charset="77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CD1843C-6E49-970F-51AC-1A98E7B44AC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722335" y="5305097"/>
            <a:ext cx="1531877" cy="6869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Impactful stat here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B9881A8-7B1B-D76B-0540-884A1147DE1D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9722335" y="4634537"/>
            <a:ext cx="1531877" cy="6869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17" name="Text Placeholder 19">
            <a:extLst>
              <a:ext uri="{FF2B5EF4-FFF2-40B4-BE49-F238E27FC236}">
                <a16:creationId xmlns:a16="http://schemas.microsoft.com/office/drawing/2014/main" id="{984CD349-4B18-7A0E-6934-22C5CCDD7AE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4A9621-E4D4-EB5C-B819-E03D91A31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14980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3D82F82-37CB-E8EC-1D50-F6F6F5525B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05842"/>
            <a:ext cx="3932237" cy="248212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431098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E136449-A0AD-044C-8F00-707A5157B90F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6001" y="1590379"/>
            <a:ext cx="6894756" cy="367724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2594134"/>
            <a:ext cx="5890363" cy="35415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223BC4-E4A7-8B4D-96E3-1A99C3D8B2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98091" y="414018"/>
            <a:ext cx="5890363" cy="2180116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8D0279C-9986-474F-B3CA-73469B4B7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14980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2B58D4E-3057-C84C-8446-3D8237052B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05842"/>
            <a:ext cx="3932237" cy="248212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454FBD2-5F52-E641-A125-209847EBF2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69475" y="2972342"/>
            <a:ext cx="1422400" cy="1331913"/>
          </a:xfrm>
        </p:spPr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2F37C04-1D4C-D241-8960-1F763F7DC1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0950" y="2972342"/>
            <a:ext cx="2763838" cy="2763837"/>
          </a:xfrm>
        </p:spPr>
        <p:txBody>
          <a:bodyPr anchor="t"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D9AC4CC-CE07-FC4A-B525-C4BFB0AE6AF4}"/>
              </a:ext>
            </a:extLst>
          </p:cNvPr>
          <p:cNvSpPr/>
          <p:nvPr userDrawn="1"/>
        </p:nvSpPr>
        <p:spPr>
          <a:xfrm>
            <a:off x="9755135" y="4497858"/>
            <a:ext cx="622958" cy="494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CD1843C-6E49-970F-51AC-1A98E7B44AC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722335" y="5305097"/>
            <a:ext cx="1531877" cy="6869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Impactful stat here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B9881A8-7B1B-D76B-0540-884A1147DE1D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9722335" y="4634537"/>
            <a:ext cx="1531877" cy="6869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771DBF6B-ACEB-F7E1-24DD-4A17D677B25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</p:spTree>
    <p:extLst>
      <p:ext uri="{BB962C8B-B14F-4D97-AF65-F5344CB8AC3E}">
        <p14:creationId xmlns:p14="http://schemas.microsoft.com/office/powerpoint/2010/main" val="41676056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E136449-A0AD-044C-8F00-707A5157B90F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6001" y="1590379"/>
            <a:ext cx="6894756" cy="367724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2594134"/>
            <a:ext cx="5890363" cy="35415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223BC4-E4A7-8B4D-96E3-1A99C3D8B2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98091" y="414018"/>
            <a:ext cx="5890363" cy="2180116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454FBD2-5F52-E641-A125-209847EBF2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69475" y="2972342"/>
            <a:ext cx="1422400" cy="1331913"/>
          </a:xfrm>
        </p:spPr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2F37C04-1D4C-D241-8960-1F763F7DC1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0950" y="2972342"/>
            <a:ext cx="2763838" cy="2763837"/>
          </a:xfrm>
        </p:spPr>
        <p:txBody>
          <a:bodyPr anchor="t"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D9AC4CC-CE07-FC4A-B525-C4BFB0AE6AF4}"/>
              </a:ext>
            </a:extLst>
          </p:cNvPr>
          <p:cNvSpPr/>
          <p:nvPr userDrawn="1"/>
        </p:nvSpPr>
        <p:spPr>
          <a:xfrm>
            <a:off x="9755135" y="4497858"/>
            <a:ext cx="622958" cy="494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CD1843C-6E49-970F-51AC-1A98E7B44AC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722335" y="5305097"/>
            <a:ext cx="1531877" cy="6869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Impactful stat here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B9881A8-7B1B-D76B-0540-884A1147DE1D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9722335" y="4634537"/>
            <a:ext cx="1531877" cy="6869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17" name="Text Placeholder 19">
            <a:extLst>
              <a:ext uri="{FF2B5EF4-FFF2-40B4-BE49-F238E27FC236}">
                <a16:creationId xmlns:a16="http://schemas.microsoft.com/office/drawing/2014/main" id="{984CD349-4B18-7A0E-6934-22C5CCDD7AE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4A9621-E4D4-EB5C-B819-E03D91A31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14980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3D82F82-37CB-E8EC-1D50-F6F6F5525B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05842"/>
            <a:ext cx="3932237" cy="248212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3243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lo or Thank You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6F2365A2-D11D-32B1-014A-595141C7A1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948046" cy="2852737"/>
          </a:xfrm>
        </p:spPr>
        <p:txBody>
          <a:bodyPr anchor="b">
            <a:noAutofit/>
          </a:bodyPr>
          <a:lstStyle>
            <a:lvl1pPr>
              <a:defRPr sz="8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Hello or Thank You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1AB7DB3-26A5-C59C-2E13-4D4A537FD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0F2D127-3F03-2EF4-8867-B7FDA599EE2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328905400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E136449-A0AD-044C-8F00-707A5157B90F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6001" y="1590379"/>
            <a:ext cx="6894756" cy="367724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2594134"/>
            <a:ext cx="5890363" cy="35415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223BC4-E4A7-8B4D-96E3-1A99C3D8B2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98091" y="414018"/>
            <a:ext cx="5890363" cy="2180116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454FBD2-5F52-E641-A125-209847EBF2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69475" y="2972342"/>
            <a:ext cx="1422400" cy="1331913"/>
          </a:xfrm>
        </p:spPr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2F37C04-1D4C-D241-8960-1F763F7DC1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0950" y="2972342"/>
            <a:ext cx="2763838" cy="2763837"/>
          </a:xfrm>
        </p:spPr>
        <p:txBody>
          <a:bodyPr anchor="t"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D9AC4CC-CE07-FC4A-B525-C4BFB0AE6AF4}"/>
              </a:ext>
            </a:extLst>
          </p:cNvPr>
          <p:cNvSpPr/>
          <p:nvPr userDrawn="1"/>
        </p:nvSpPr>
        <p:spPr>
          <a:xfrm>
            <a:off x="9755135" y="4497858"/>
            <a:ext cx="622958" cy="494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CD1843C-6E49-970F-51AC-1A98E7B44AC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722335" y="5305097"/>
            <a:ext cx="1531877" cy="6869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Impactful stat here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B9881A8-7B1B-D76B-0540-884A1147DE1D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9722335" y="4634537"/>
            <a:ext cx="1531877" cy="6869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B0DB0AA1-3CA3-B4A1-C66F-667248DAFA7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A045B5D-761E-5E66-BCD1-2676B10C7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14980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98D1FAC1-4625-1017-EAEF-4746107D39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05842"/>
            <a:ext cx="3932237" cy="248212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210921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imp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D1186-9B1D-C75C-E991-E86CEF4A0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02FEC3-A407-91D2-309C-D3B6E0123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F5C47D-12BE-131A-CAF2-044F6DBCD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95CC167-07B2-6A69-1C2F-615A567DDF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905" y="299496"/>
            <a:ext cx="7550495" cy="1071608"/>
          </a:xfrm>
        </p:spPr>
        <p:txBody>
          <a:bodyPr anchor="b">
            <a:normAutofit/>
          </a:bodyPr>
          <a:lstStyle>
            <a:lvl1pPr>
              <a:defRPr sz="33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case study 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46B7F97-1AD7-30E6-CF1E-086768613AE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02905" y="1377542"/>
            <a:ext cx="5759795" cy="56677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AE9B34F-4D78-6834-5E64-F8E963D17DDD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02905" y="2797470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6C4D790-80FA-8C3D-F334-306EDFF320CB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602905" y="2207839"/>
            <a:ext cx="3435695" cy="566779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Challenge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836710E3-CEF6-C8DD-B180-6A816C8629BA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378152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F482A58-CEFD-2D7F-1954-2F997CDA84F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378152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Solution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EB398EC5-1448-AA1C-75DD-C770B7BE9EEF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153399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0A1888C5-2BCF-F114-B8C0-52BF08BDF40E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8153399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Outcomes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9A47740-067D-2319-ED06-17C02798AA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9344" r="30726"/>
          <a:stretch/>
        </p:blipFill>
        <p:spPr>
          <a:xfrm>
            <a:off x="9591630" y="0"/>
            <a:ext cx="2600370" cy="279747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EF39C4AE-ECCC-778E-9CE3-A6691249CEB4}"/>
              </a:ext>
            </a:extLst>
          </p:cNvPr>
          <p:cNvSpPr/>
          <p:nvPr userDrawn="1"/>
        </p:nvSpPr>
        <p:spPr>
          <a:xfrm>
            <a:off x="-1" y="5494526"/>
            <a:ext cx="12192000" cy="13635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schemeClr val="tx1"/>
              </a:solidFill>
              <a:latin typeface="Galano Grotesque" panose="00000500000000000000" pitchFamily="50" charset="0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0B4A2533-A8CC-A78B-CC84-148BA49A84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59747"/>
          <a:stretch/>
        </p:blipFill>
        <p:spPr>
          <a:xfrm>
            <a:off x="6095999" y="5610054"/>
            <a:ext cx="5743575" cy="126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1080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impl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D1186-9B1D-C75C-E991-E86CEF4A0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02FEC3-A407-91D2-309C-D3B6E0123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F5C47D-12BE-131A-CAF2-044F6DBCD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95CC167-07B2-6A69-1C2F-615A567DDF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905" y="299496"/>
            <a:ext cx="7550495" cy="1071608"/>
          </a:xfrm>
        </p:spPr>
        <p:txBody>
          <a:bodyPr anchor="b">
            <a:normAutofit/>
          </a:bodyPr>
          <a:lstStyle>
            <a:lvl1pPr>
              <a:defRPr sz="33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case study 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46B7F97-1AD7-30E6-CF1E-086768613AE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02905" y="1377542"/>
            <a:ext cx="5759795" cy="56677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AE9B34F-4D78-6834-5E64-F8E963D17DDD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02905" y="2797470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6C4D790-80FA-8C3D-F334-306EDFF320CB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602905" y="2207839"/>
            <a:ext cx="3435695" cy="566779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Challenge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836710E3-CEF6-C8DD-B180-6A816C8629BA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378152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F482A58-CEFD-2D7F-1954-2F997CDA84F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378152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Solution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EB398EC5-1448-AA1C-75DD-C770B7BE9EEF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153399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0A1888C5-2BCF-F114-B8C0-52BF08BDF40E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8153399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Outcomes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9A47740-067D-2319-ED06-17C02798AA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9344" r="30726"/>
          <a:stretch/>
        </p:blipFill>
        <p:spPr>
          <a:xfrm>
            <a:off x="9591630" y="0"/>
            <a:ext cx="2600370" cy="279747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EF39C4AE-ECCC-778E-9CE3-A6691249CEB4}"/>
              </a:ext>
            </a:extLst>
          </p:cNvPr>
          <p:cNvSpPr/>
          <p:nvPr userDrawn="1"/>
        </p:nvSpPr>
        <p:spPr>
          <a:xfrm>
            <a:off x="-1" y="5494526"/>
            <a:ext cx="12192000" cy="13635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schemeClr val="tx1"/>
              </a:solidFill>
              <a:latin typeface="Galano Grotesque" panose="00000500000000000000" pitchFamily="50" charset="0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0B4A2533-A8CC-A78B-CC84-148BA49A84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59747"/>
          <a:stretch/>
        </p:blipFill>
        <p:spPr>
          <a:xfrm>
            <a:off x="6095999" y="5610054"/>
            <a:ext cx="5743575" cy="126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92303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imple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D1186-9B1D-C75C-E991-E86CEF4A0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02FEC3-A407-91D2-309C-D3B6E0123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F5C47D-12BE-131A-CAF2-044F6DBCD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0A45230-5E96-093F-BF0E-0E45BFCB25DD}"/>
              </a:ext>
            </a:extLst>
          </p:cNvPr>
          <p:cNvSpPr/>
          <p:nvPr userDrawn="1"/>
        </p:nvSpPr>
        <p:spPr>
          <a:xfrm>
            <a:off x="0" y="5508543"/>
            <a:ext cx="12192000" cy="1363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schemeClr val="tx1"/>
              </a:solidFill>
              <a:latin typeface="Galano Grotesque" panose="00000500000000000000" pitchFamily="50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FCBD81B-3808-EC68-7674-9161690104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8200"/>
          <a:stretch/>
        </p:blipFill>
        <p:spPr>
          <a:xfrm rot="5400000">
            <a:off x="7484516" y="4398416"/>
            <a:ext cx="1337768" cy="35814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7F8291B-943C-8113-B033-D4F2758662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8200" t="13921" b="24758"/>
          <a:stretch/>
        </p:blipFill>
        <p:spPr>
          <a:xfrm rot="5400000">
            <a:off x="10425034" y="5091035"/>
            <a:ext cx="1337767" cy="21961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1AA0D3-441E-F997-A573-F0E9630E4C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905" y="299496"/>
            <a:ext cx="7550495" cy="1071608"/>
          </a:xfrm>
        </p:spPr>
        <p:txBody>
          <a:bodyPr anchor="b">
            <a:normAutofit/>
          </a:bodyPr>
          <a:lstStyle>
            <a:lvl1pPr>
              <a:defRPr sz="33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case study title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971CD24-9C23-5D06-730D-5F7AEFE513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02905" y="1377542"/>
            <a:ext cx="5759795" cy="56677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0BA00C1-FA96-017C-2477-F9EC93BA4D83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02905" y="2797470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004F17A-0329-5EDC-70B2-7BDA4942A2DA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602905" y="2207839"/>
            <a:ext cx="3435695" cy="566779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Challenge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F52DBB9-EE92-E25B-8146-64D591EEB8FE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378152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25E6F11-B2D9-BE03-3A56-ADAFC6272E21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378152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Solution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062A6646-0DD7-75E2-9696-9321AEECA89C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153399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2A7FA6F7-5816-CA18-7C3E-9B22E0CF9A65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8153399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Outcomes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03899231-62CD-D741-9101-C5EBEEE03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9344" r="30726"/>
          <a:stretch/>
        </p:blipFill>
        <p:spPr>
          <a:xfrm>
            <a:off x="9591630" y="0"/>
            <a:ext cx="2600370" cy="279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714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imple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D1186-9B1D-C75C-E991-E86CEF4A0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02FEC3-A407-91D2-309C-D3B6E0123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F5C47D-12BE-131A-CAF2-044F6DBCD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0A45230-5E96-093F-BF0E-0E45BFCB25DD}"/>
              </a:ext>
            </a:extLst>
          </p:cNvPr>
          <p:cNvSpPr/>
          <p:nvPr userDrawn="1"/>
        </p:nvSpPr>
        <p:spPr>
          <a:xfrm>
            <a:off x="0" y="5508543"/>
            <a:ext cx="12192000" cy="13635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schemeClr val="tx1"/>
              </a:solidFill>
              <a:latin typeface="Galano Grotesque" panose="00000500000000000000" pitchFamily="50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1AA0D3-441E-F997-A573-F0E9630E4C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905" y="299496"/>
            <a:ext cx="7550495" cy="1071608"/>
          </a:xfrm>
        </p:spPr>
        <p:txBody>
          <a:bodyPr anchor="b">
            <a:normAutofit/>
          </a:bodyPr>
          <a:lstStyle>
            <a:lvl1pPr>
              <a:defRPr sz="33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case study title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971CD24-9C23-5D06-730D-5F7AEFE513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02905" y="1377542"/>
            <a:ext cx="5759795" cy="56677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0BA00C1-FA96-017C-2477-F9EC93BA4D83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02905" y="2797470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004F17A-0329-5EDC-70B2-7BDA4942A2DA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602905" y="2207839"/>
            <a:ext cx="3435695" cy="566779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Challenge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F52DBB9-EE92-E25B-8146-64D591EEB8FE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378152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25E6F11-B2D9-BE03-3A56-ADAFC6272E21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378152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Solution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062A6646-0DD7-75E2-9696-9321AEECA89C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153399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2A7FA6F7-5816-CA18-7C3E-9B22E0CF9A65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8153399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Outcomes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03899231-62CD-D741-9101-C5EBEEE03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9344" r="30726"/>
          <a:stretch/>
        </p:blipFill>
        <p:spPr>
          <a:xfrm>
            <a:off x="9591630" y="0"/>
            <a:ext cx="2600370" cy="279747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B61AC7A-EE64-BBDE-C574-81B481D306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6725" r="4751" b="34731"/>
          <a:stretch/>
        </p:blipFill>
        <p:spPr>
          <a:xfrm>
            <a:off x="6748561" y="5508543"/>
            <a:ext cx="5443439" cy="136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97247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ctr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60247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 T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6C0B829-BCEF-1848-9F6C-454BCF7A67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36779" y="544010"/>
            <a:ext cx="5559706" cy="555970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l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42644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 Larg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l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13713C9-B4D5-9798-9415-BD4349B462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64617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 Geometr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52B5DB4A-4460-8FFB-AB90-A92B18BC38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l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grpSp>
        <p:nvGrpSpPr>
          <p:cNvPr id="7" name="Graphic 4">
            <a:extLst>
              <a:ext uri="{FF2B5EF4-FFF2-40B4-BE49-F238E27FC236}">
                <a16:creationId xmlns:a16="http://schemas.microsoft.com/office/drawing/2014/main" id="{16E14450-7DC9-229A-3A0A-8B90B4A97CFE}"/>
              </a:ext>
            </a:extLst>
          </p:cNvPr>
          <p:cNvGrpSpPr/>
          <p:nvPr userDrawn="1"/>
        </p:nvGrpSpPr>
        <p:grpSpPr>
          <a:xfrm>
            <a:off x="7371727" y="847899"/>
            <a:ext cx="3818575" cy="2841910"/>
            <a:chOff x="8453907" y="2414247"/>
            <a:chExt cx="1980213" cy="1473741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F6C88AB2-D8E6-F7FC-C908-14F9201C5DC1}"/>
                </a:ext>
              </a:extLst>
            </p:cNvPr>
            <p:cNvSpPr/>
            <p:nvPr/>
          </p:nvSpPr>
          <p:spPr>
            <a:xfrm>
              <a:off x="8954828" y="2414247"/>
              <a:ext cx="694889" cy="1344689"/>
            </a:xfrm>
            <a:custGeom>
              <a:avLst/>
              <a:gdLst>
                <a:gd name="connsiteX0" fmla="*/ 694889 w 694889"/>
                <a:gd name="connsiteY0" fmla="*/ 1111667 h 1344689"/>
                <a:gd name="connsiteX1" fmla="*/ 0 w 694889"/>
                <a:gd name="connsiteY1" fmla="*/ 1344690 h 1344689"/>
                <a:gd name="connsiteX2" fmla="*/ 0 w 694889"/>
                <a:gd name="connsiteY2" fmla="*/ 232775 h 1344689"/>
                <a:gd name="connsiteX3" fmla="*/ 693676 w 694889"/>
                <a:gd name="connsiteY3" fmla="*/ 0 h 1344689"/>
                <a:gd name="connsiteX4" fmla="*/ 694889 w 694889"/>
                <a:gd name="connsiteY4" fmla="*/ 1111667 h 134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889" h="1344689">
                  <a:moveTo>
                    <a:pt x="694889" y="1111667"/>
                  </a:moveTo>
                  <a:lnTo>
                    <a:pt x="0" y="1344690"/>
                  </a:lnTo>
                  <a:lnTo>
                    <a:pt x="0" y="232775"/>
                  </a:lnTo>
                  <a:lnTo>
                    <a:pt x="693676" y="0"/>
                  </a:lnTo>
                  <a:lnTo>
                    <a:pt x="694889" y="1111667"/>
                  </a:lnTo>
                  <a:close/>
                </a:path>
              </a:pathLst>
            </a:custGeom>
            <a:solidFill>
              <a:srgbClr val="241F20"/>
            </a:solidFill>
            <a:ln w="94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Galano Grotesque" pitchFamily="2" charset="77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B2462F3-4EC5-D649-84D4-882F79528F05}"/>
                </a:ext>
              </a:extLst>
            </p:cNvPr>
            <p:cNvSpPr/>
            <p:nvPr/>
          </p:nvSpPr>
          <p:spPr>
            <a:xfrm>
              <a:off x="9932356" y="2917026"/>
              <a:ext cx="501764" cy="970962"/>
            </a:xfrm>
            <a:custGeom>
              <a:avLst/>
              <a:gdLst>
                <a:gd name="connsiteX0" fmla="*/ 501765 w 501764"/>
                <a:gd name="connsiteY0" fmla="*/ 802713 h 970962"/>
                <a:gd name="connsiteX1" fmla="*/ 0 w 501764"/>
                <a:gd name="connsiteY1" fmla="*/ 970962 h 970962"/>
                <a:gd name="connsiteX2" fmla="*/ 0 w 501764"/>
                <a:gd name="connsiteY2" fmla="*/ 168078 h 970962"/>
                <a:gd name="connsiteX3" fmla="*/ 500883 w 501764"/>
                <a:gd name="connsiteY3" fmla="*/ 0 h 970962"/>
                <a:gd name="connsiteX4" fmla="*/ 501765 w 501764"/>
                <a:gd name="connsiteY4" fmla="*/ 802713 h 97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1764" h="970962">
                  <a:moveTo>
                    <a:pt x="501765" y="802713"/>
                  </a:moveTo>
                  <a:lnTo>
                    <a:pt x="0" y="970962"/>
                  </a:lnTo>
                  <a:lnTo>
                    <a:pt x="0" y="168078"/>
                  </a:lnTo>
                  <a:lnTo>
                    <a:pt x="500883" y="0"/>
                  </a:lnTo>
                  <a:lnTo>
                    <a:pt x="501765" y="802713"/>
                  </a:lnTo>
                  <a:close/>
                </a:path>
              </a:pathLst>
            </a:custGeom>
            <a:solidFill>
              <a:schemeClr val="accent4"/>
            </a:solidFill>
            <a:ln w="94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Galano Grotesque" pitchFamily="2" charset="77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0CDEBCB-B1D8-A8DE-A0C8-D5DFA794D752}"/>
                </a:ext>
              </a:extLst>
            </p:cNvPr>
            <p:cNvSpPr/>
            <p:nvPr/>
          </p:nvSpPr>
          <p:spPr>
            <a:xfrm>
              <a:off x="8453907" y="3127389"/>
              <a:ext cx="876429" cy="459562"/>
            </a:xfrm>
            <a:custGeom>
              <a:avLst/>
              <a:gdLst>
                <a:gd name="connsiteX0" fmla="*/ 876430 w 876429"/>
                <a:gd name="connsiteY0" fmla="*/ 163677 h 459562"/>
                <a:gd name="connsiteX1" fmla="*/ 0 w 876429"/>
                <a:gd name="connsiteY1" fmla="*/ 459562 h 459562"/>
                <a:gd name="connsiteX2" fmla="*/ 0 w 876429"/>
                <a:gd name="connsiteY2" fmla="*/ 295695 h 459562"/>
                <a:gd name="connsiteX3" fmla="*/ 875510 w 876429"/>
                <a:gd name="connsiteY3" fmla="*/ 0 h 459562"/>
                <a:gd name="connsiteX4" fmla="*/ 876430 w 876429"/>
                <a:gd name="connsiteY4" fmla="*/ 163677 h 45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429" h="459562">
                  <a:moveTo>
                    <a:pt x="876430" y="163677"/>
                  </a:moveTo>
                  <a:lnTo>
                    <a:pt x="0" y="459562"/>
                  </a:lnTo>
                  <a:lnTo>
                    <a:pt x="0" y="295695"/>
                  </a:lnTo>
                  <a:lnTo>
                    <a:pt x="875510" y="0"/>
                  </a:lnTo>
                  <a:lnTo>
                    <a:pt x="876430" y="163677"/>
                  </a:lnTo>
                  <a:close/>
                </a:path>
              </a:pathLst>
            </a:custGeom>
            <a:solidFill>
              <a:srgbClr val="FFA100"/>
            </a:solidFill>
            <a:ln w="94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Galano Grotesque" pitchFamily="2" charset="77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6781308A-E0B5-68DA-B037-326AB2C7FF4A}"/>
                </a:ext>
              </a:extLst>
            </p:cNvPr>
            <p:cNvSpPr/>
            <p:nvPr/>
          </p:nvSpPr>
          <p:spPr>
            <a:xfrm>
              <a:off x="8453907" y="2827218"/>
              <a:ext cx="876429" cy="459552"/>
            </a:xfrm>
            <a:custGeom>
              <a:avLst/>
              <a:gdLst>
                <a:gd name="connsiteX0" fmla="*/ 876430 w 876429"/>
                <a:gd name="connsiteY0" fmla="*/ 163677 h 459552"/>
                <a:gd name="connsiteX1" fmla="*/ 0 w 876429"/>
                <a:gd name="connsiteY1" fmla="*/ 459553 h 459552"/>
                <a:gd name="connsiteX2" fmla="*/ 0 w 876429"/>
                <a:gd name="connsiteY2" fmla="*/ 295695 h 459552"/>
                <a:gd name="connsiteX3" fmla="*/ 875510 w 876429"/>
                <a:gd name="connsiteY3" fmla="*/ 0 h 459552"/>
                <a:gd name="connsiteX4" fmla="*/ 876430 w 876429"/>
                <a:gd name="connsiteY4" fmla="*/ 163677 h 45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429" h="459552">
                  <a:moveTo>
                    <a:pt x="876430" y="163677"/>
                  </a:moveTo>
                  <a:lnTo>
                    <a:pt x="0" y="459553"/>
                  </a:lnTo>
                  <a:lnTo>
                    <a:pt x="0" y="295695"/>
                  </a:lnTo>
                  <a:lnTo>
                    <a:pt x="875510" y="0"/>
                  </a:lnTo>
                  <a:lnTo>
                    <a:pt x="876430" y="163677"/>
                  </a:lnTo>
                  <a:close/>
                </a:path>
              </a:pathLst>
            </a:custGeom>
            <a:solidFill>
              <a:srgbClr val="FFA100"/>
            </a:solidFill>
            <a:ln w="94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Galano Grotesque" pitchFamily="2" charset="77"/>
              </a:endParaRPr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E9201059-8255-2D2F-5546-B08A7CC83E9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0066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 Geometr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B952BFD3-5A7D-3FEB-938B-11F7B635D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l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792A33D-9752-6246-94BA-2655BA5E0F9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71728" y="826548"/>
            <a:ext cx="3401567" cy="33884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C64AC874-AFA6-10C0-124B-B4882C0F5DA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236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28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134" Type="http://schemas.openxmlformats.org/officeDocument/2006/relationships/slideLayout" Target="../slideLayouts/slideLayout134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24" Type="http://schemas.openxmlformats.org/officeDocument/2006/relationships/slideLayout" Target="../slideLayouts/slideLayout124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9F554C-335A-BA4F-8AD9-75F7C5758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B86DFC-EBD4-E149-88C3-0FEDBD9B6B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297028-8F0A-024F-8AAF-D5CC9CDEE7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35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D4F2D1-D11C-6D46-A33F-C882766891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358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</a:defRPr>
            </a:lvl1pPr>
          </a:lstStyle>
          <a:p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C24B28-3BBA-1646-B8D9-A7FFBCC7A0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35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</a:defRPr>
            </a:lvl1pPr>
          </a:lstStyle>
          <a:p>
            <a:fld id="{A85F4891-A816-7043-9546-12E37F998EA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94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8" r:id="rId2"/>
    <p:sldLayoutId id="2147483822" r:id="rId3"/>
    <p:sldLayoutId id="2147483823" r:id="rId4"/>
    <p:sldLayoutId id="2147483651" r:id="rId5"/>
    <p:sldLayoutId id="2147483831" r:id="rId6"/>
    <p:sldLayoutId id="2147483803" r:id="rId7"/>
    <p:sldLayoutId id="2147483804" r:id="rId8"/>
    <p:sldLayoutId id="2147483777" r:id="rId9"/>
    <p:sldLayoutId id="2147483776" r:id="rId10"/>
    <p:sldLayoutId id="2147483671" r:id="rId11"/>
    <p:sldLayoutId id="2147483659" r:id="rId12"/>
    <p:sldLayoutId id="2147483877" r:id="rId13"/>
    <p:sldLayoutId id="2147483660" r:id="rId14"/>
    <p:sldLayoutId id="2147483661" r:id="rId15"/>
    <p:sldLayoutId id="2147483662" r:id="rId16"/>
    <p:sldLayoutId id="2147483818" r:id="rId17"/>
    <p:sldLayoutId id="2147483878" r:id="rId18"/>
    <p:sldLayoutId id="2147483817" r:id="rId19"/>
    <p:sldLayoutId id="2147483832" r:id="rId20"/>
    <p:sldLayoutId id="2147483819" r:id="rId21"/>
    <p:sldLayoutId id="2147483833" r:id="rId22"/>
    <p:sldLayoutId id="2147483759" r:id="rId23"/>
    <p:sldLayoutId id="2147483756" r:id="rId24"/>
    <p:sldLayoutId id="2147483757" r:id="rId25"/>
    <p:sldLayoutId id="2147483681" r:id="rId26"/>
    <p:sldLayoutId id="2147483758" r:id="rId27"/>
    <p:sldLayoutId id="2147483668" r:id="rId28"/>
    <p:sldLayoutId id="2147483709" r:id="rId29"/>
    <p:sldLayoutId id="2147483710" r:id="rId30"/>
    <p:sldLayoutId id="2147483711" r:id="rId31"/>
    <p:sldLayoutId id="2147483712" r:id="rId32"/>
    <p:sldLayoutId id="2147483807" r:id="rId33"/>
    <p:sldLayoutId id="2147483838" r:id="rId34"/>
    <p:sldLayoutId id="2147483839" r:id="rId35"/>
    <p:sldLayoutId id="2147483843" r:id="rId36"/>
    <p:sldLayoutId id="2147483847" r:id="rId37"/>
    <p:sldLayoutId id="2147483840" r:id="rId38"/>
    <p:sldLayoutId id="2147483841" r:id="rId39"/>
    <p:sldLayoutId id="2147483844" r:id="rId40"/>
    <p:sldLayoutId id="2147483845" r:id="rId41"/>
    <p:sldLayoutId id="2147483842" r:id="rId42"/>
    <p:sldLayoutId id="2147483846" r:id="rId43"/>
    <p:sldLayoutId id="2147483780" r:id="rId44"/>
    <p:sldLayoutId id="2147483872" r:id="rId45"/>
    <p:sldLayoutId id="2147483870" r:id="rId46"/>
    <p:sldLayoutId id="2147483775" r:id="rId47"/>
    <p:sldLayoutId id="2147483864" r:id="rId48"/>
    <p:sldLayoutId id="2147483865" r:id="rId49"/>
    <p:sldLayoutId id="2147483867" r:id="rId50"/>
    <p:sldLayoutId id="2147483868" r:id="rId51"/>
    <p:sldLayoutId id="2147483858" r:id="rId52"/>
    <p:sldLayoutId id="2147483857" r:id="rId53"/>
    <p:sldLayoutId id="2147483812" r:id="rId54"/>
    <p:sldLayoutId id="2147483834" r:id="rId55"/>
    <p:sldLayoutId id="2147483654" r:id="rId56"/>
    <p:sldLayoutId id="2147483650" r:id="rId57"/>
    <p:sldLayoutId id="2147483663" r:id="rId58"/>
    <p:sldLayoutId id="2147483874" r:id="rId59"/>
    <p:sldLayoutId id="2147483835" r:id="rId60"/>
    <p:sldLayoutId id="2147483652" r:id="rId61"/>
    <p:sldLayoutId id="2147483653" r:id="rId62"/>
    <p:sldLayoutId id="2147483656" r:id="rId63"/>
    <p:sldLayoutId id="2147483837" r:id="rId64"/>
    <p:sldLayoutId id="2147483876" r:id="rId65"/>
    <p:sldLayoutId id="2147483875" r:id="rId66"/>
    <p:sldLayoutId id="2147483768" r:id="rId67"/>
    <p:sldLayoutId id="2147483836" r:id="rId68"/>
    <p:sldLayoutId id="2147483682" r:id="rId69"/>
    <p:sldLayoutId id="2147483767" r:id="rId70"/>
    <p:sldLayoutId id="2147483769" r:id="rId71"/>
    <p:sldLayoutId id="2147483680" r:id="rId72"/>
    <p:sldLayoutId id="2147483830" r:id="rId73"/>
    <p:sldLayoutId id="2147483755" r:id="rId74"/>
    <p:sldLayoutId id="2147483655" r:id="rId75"/>
    <p:sldLayoutId id="2147483848" r:id="rId76"/>
    <p:sldLayoutId id="2147483849" r:id="rId77"/>
    <p:sldLayoutId id="2147483850" r:id="rId78"/>
    <p:sldLayoutId id="2147483851" r:id="rId79"/>
    <p:sldLayoutId id="2147483853" r:id="rId80"/>
    <p:sldLayoutId id="2147483781" r:id="rId81"/>
    <p:sldLayoutId id="2147483679" r:id="rId82"/>
    <p:sldLayoutId id="2147483782" r:id="rId83"/>
    <p:sldLayoutId id="2147483852" r:id="rId84"/>
    <p:sldLayoutId id="2147483809" r:id="rId85"/>
    <p:sldLayoutId id="2147483686" r:id="rId86"/>
    <p:sldLayoutId id="2147483856" r:id="rId87"/>
    <p:sldLayoutId id="2147483787" r:id="rId88"/>
    <p:sldLayoutId id="2147483855" r:id="rId89"/>
    <p:sldLayoutId id="2147483786" r:id="rId90"/>
    <p:sldLayoutId id="2147483811" r:id="rId91"/>
    <p:sldLayoutId id="2147483859" r:id="rId92"/>
    <p:sldLayoutId id="2147483860" r:id="rId93"/>
    <p:sldLayoutId id="2147483861" r:id="rId94"/>
    <p:sldLayoutId id="2147483667" r:id="rId95"/>
    <p:sldLayoutId id="2147483684" r:id="rId96"/>
    <p:sldLayoutId id="2147483666" r:id="rId97"/>
    <p:sldLayoutId id="2147483799" r:id="rId98"/>
    <p:sldLayoutId id="2147483800" r:id="rId99"/>
    <p:sldLayoutId id="2147483801" r:id="rId100"/>
    <p:sldLayoutId id="2147483764" r:id="rId101"/>
    <p:sldLayoutId id="2147483788" r:id="rId102"/>
    <p:sldLayoutId id="2147483665" r:id="rId103"/>
    <p:sldLayoutId id="2147483790" r:id="rId104"/>
    <p:sldLayoutId id="2147483791" r:id="rId105"/>
    <p:sldLayoutId id="2147483785" r:id="rId106"/>
    <p:sldLayoutId id="2147483783" r:id="rId107"/>
    <p:sldLayoutId id="2147483784" r:id="rId108"/>
    <p:sldLayoutId id="2147483796" r:id="rId109"/>
    <p:sldLayoutId id="2147483854" r:id="rId110"/>
    <p:sldLayoutId id="2147483793" r:id="rId111"/>
    <p:sldLayoutId id="2147483795" r:id="rId112"/>
    <p:sldLayoutId id="2147483792" r:id="rId113"/>
    <p:sldLayoutId id="2147483805" r:id="rId114"/>
    <p:sldLayoutId id="2147483794" r:id="rId115"/>
    <p:sldLayoutId id="2147483765" r:id="rId116"/>
    <p:sldLayoutId id="2147483766" r:id="rId117"/>
    <p:sldLayoutId id="2147483789" r:id="rId118"/>
    <p:sldLayoutId id="2147483862" r:id="rId119"/>
    <p:sldLayoutId id="2147483762" r:id="rId120"/>
    <p:sldLayoutId id="2147483763" r:id="rId121"/>
    <p:sldLayoutId id="2147483778" r:id="rId122"/>
    <p:sldLayoutId id="2147483779" r:id="rId123"/>
    <p:sldLayoutId id="2147483685" r:id="rId124"/>
    <p:sldLayoutId id="2147483754" r:id="rId125"/>
    <p:sldLayoutId id="2147483815" r:id="rId126"/>
    <p:sldLayoutId id="2147483760" r:id="rId127"/>
    <p:sldLayoutId id="2147483683" r:id="rId128"/>
    <p:sldLayoutId id="2147483761" r:id="rId129"/>
    <p:sldLayoutId id="2147483814" r:id="rId130"/>
    <p:sldLayoutId id="2147483676" r:id="rId131"/>
    <p:sldLayoutId id="2147483674" r:id="rId132"/>
    <p:sldLayoutId id="2147483673" r:id="rId133"/>
    <p:sldLayoutId id="2147483677" r:id="rId134"/>
    <p:sldLayoutId id="2147483678" r:id="rId135"/>
    <p:sldLayoutId id="2147483664" r:id="rId136"/>
    <p:sldLayoutId id="2147483670" r:id="rId13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accent1"/>
          </a:solidFill>
          <a:latin typeface="Galano Grotesque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Galano Grotesque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Galano Grotesque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Galano Grotesque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Galano Grotesque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Galano Grotesque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3" Type="http://schemas.openxmlformats.org/officeDocument/2006/relationships/image" Target="../media/image175.svg"/><Relationship Id="rId7" Type="http://schemas.openxmlformats.org/officeDocument/2006/relationships/image" Target="../media/image179.sv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178.png"/><Relationship Id="rId5" Type="http://schemas.openxmlformats.org/officeDocument/2006/relationships/image" Target="../media/image177.svg"/><Relationship Id="rId10" Type="http://schemas.openxmlformats.org/officeDocument/2006/relationships/image" Target="../media/image182.png"/><Relationship Id="rId4" Type="http://schemas.openxmlformats.org/officeDocument/2006/relationships/image" Target="../media/image176.png"/><Relationship Id="rId9" Type="http://schemas.openxmlformats.org/officeDocument/2006/relationships/image" Target="../media/image181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png"/><Relationship Id="rId3" Type="http://schemas.openxmlformats.org/officeDocument/2006/relationships/image" Target="../media/image184.svg"/><Relationship Id="rId7" Type="http://schemas.openxmlformats.org/officeDocument/2006/relationships/image" Target="../media/image188.sv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187.png"/><Relationship Id="rId11" Type="http://schemas.openxmlformats.org/officeDocument/2006/relationships/image" Target="../media/image192.svg"/><Relationship Id="rId5" Type="http://schemas.openxmlformats.org/officeDocument/2006/relationships/image" Target="../media/image186.svg"/><Relationship Id="rId10" Type="http://schemas.openxmlformats.org/officeDocument/2006/relationships/image" Target="../media/image191.png"/><Relationship Id="rId4" Type="http://schemas.openxmlformats.org/officeDocument/2006/relationships/image" Target="../media/image185.png"/><Relationship Id="rId9" Type="http://schemas.openxmlformats.org/officeDocument/2006/relationships/image" Target="../media/image19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png"/><Relationship Id="rId3" Type="http://schemas.openxmlformats.org/officeDocument/2006/relationships/image" Target="../media/image194.svg"/><Relationship Id="rId7" Type="http://schemas.openxmlformats.org/officeDocument/2006/relationships/image" Target="../media/image198.sv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197.png"/><Relationship Id="rId5" Type="http://schemas.openxmlformats.org/officeDocument/2006/relationships/image" Target="../media/image196.svg"/><Relationship Id="rId10" Type="http://schemas.openxmlformats.org/officeDocument/2006/relationships/image" Target="../media/image201.svg"/><Relationship Id="rId4" Type="http://schemas.openxmlformats.org/officeDocument/2006/relationships/image" Target="../media/image195.png"/><Relationship Id="rId9" Type="http://schemas.openxmlformats.org/officeDocument/2006/relationships/image" Target="../media/image20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svg"/><Relationship Id="rId13" Type="http://schemas.openxmlformats.org/officeDocument/2006/relationships/image" Target="../media/image210.png"/><Relationship Id="rId3" Type="http://schemas.openxmlformats.org/officeDocument/2006/relationships/image" Target="../media/image202.png"/><Relationship Id="rId7" Type="http://schemas.openxmlformats.org/officeDocument/2006/relationships/image" Target="../media/image204.png"/><Relationship Id="rId12" Type="http://schemas.openxmlformats.org/officeDocument/2006/relationships/image" Target="../media/image20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177.svg"/><Relationship Id="rId11" Type="http://schemas.openxmlformats.org/officeDocument/2006/relationships/image" Target="../media/image208.jpeg"/><Relationship Id="rId5" Type="http://schemas.openxmlformats.org/officeDocument/2006/relationships/image" Target="../media/image176.png"/><Relationship Id="rId10" Type="http://schemas.openxmlformats.org/officeDocument/2006/relationships/image" Target="../media/image207.svg"/><Relationship Id="rId4" Type="http://schemas.openxmlformats.org/officeDocument/2006/relationships/image" Target="../media/image203.svg"/><Relationship Id="rId9" Type="http://schemas.openxmlformats.org/officeDocument/2006/relationships/image" Target="../media/image20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7.png"/><Relationship Id="rId3" Type="http://schemas.openxmlformats.org/officeDocument/2006/relationships/image" Target="../media/image212.svg"/><Relationship Id="rId7" Type="http://schemas.openxmlformats.org/officeDocument/2006/relationships/image" Target="../media/image216.svg"/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215.png"/><Relationship Id="rId5" Type="http://schemas.openxmlformats.org/officeDocument/2006/relationships/image" Target="../media/image214.svg"/><Relationship Id="rId10" Type="http://schemas.openxmlformats.org/officeDocument/2006/relationships/image" Target="../media/image141.svg"/><Relationship Id="rId4" Type="http://schemas.openxmlformats.org/officeDocument/2006/relationships/image" Target="../media/image213.png"/><Relationship Id="rId9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4.png"/><Relationship Id="rId3" Type="http://schemas.openxmlformats.org/officeDocument/2006/relationships/image" Target="../media/image219.svg"/><Relationship Id="rId7" Type="http://schemas.openxmlformats.org/officeDocument/2006/relationships/image" Target="../media/image223.svg"/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222.png"/><Relationship Id="rId5" Type="http://schemas.openxmlformats.org/officeDocument/2006/relationships/image" Target="../media/image221.svg"/><Relationship Id="rId10" Type="http://schemas.openxmlformats.org/officeDocument/2006/relationships/image" Target="../media/image226.svg"/><Relationship Id="rId4" Type="http://schemas.openxmlformats.org/officeDocument/2006/relationships/image" Target="../media/image220.png"/><Relationship Id="rId9" Type="http://schemas.openxmlformats.org/officeDocument/2006/relationships/image" Target="../media/image2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jpeg"/><Relationship Id="rId3" Type="http://schemas.openxmlformats.org/officeDocument/2006/relationships/image" Target="../media/image227.svg"/><Relationship Id="rId7" Type="http://schemas.openxmlformats.org/officeDocument/2006/relationships/image" Target="../media/image229.sv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228.png"/><Relationship Id="rId5" Type="http://schemas.openxmlformats.org/officeDocument/2006/relationships/image" Target="../media/image186.svg"/><Relationship Id="rId10" Type="http://schemas.openxmlformats.org/officeDocument/2006/relationships/image" Target="../media/image210.png"/><Relationship Id="rId4" Type="http://schemas.openxmlformats.org/officeDocument/2006/relationships/image" Target="../media/image185.png"/><Relationship Id="rId9" Type="http://schemas.openxmlformats.org/officeDocument/2006/relationships/image" Target="../media/image2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34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C3C6942-FA54-1DCE-E783-CBDB0C2129DA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3155218-66BE-45DB-95F2-C4E395BC6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77923"/>
            <a:ext cx="6635663" cy="2852737"/>
          </a:xfrm>
        </p:spPr>
        <p:txBody>
          <a:bodyPr/>
          <a:lstStyle/>
          <a:p>
            <a:r>
              <a:rPr sz="6000">
                <a:solidFill>
                  <a:schemeClr val="tx1"/>
                </a:solidFill>
              </a:rPr>
              <a:t>OL</a:t>
            </a:r>
            <a:r>
              <a:rPr sz="4400" baseline="50000">
                <a:solidFill>
                  <a:schemeClr val="tx1"/>
                </a:solidFill>
              </a:rPr>
              <a:t>® </a:t>
            </a:r>
            <a:r>
              <a:rPr sz="6000" baseline="50000">
                <a:solidFill>
                  <a:schemeClr val="tx1"/>
                </a:solidFill>
              </a:rPr>
              <a:t> </a:t>
            </a:r>
            <a:r>
              <a:rPr sz="6000">
                <a:solidFill>
                  <a:schemeClr val="tx1"/>
                </a:solidFill>
              </a:rPr>
              <a:t>Connect</a:t>
            </a:r>
            <a:br>
              <a:rPr lang="en-US"/>
            </a:br>
            <a:r>
              <a:t>Desktop </a:t>
            </a:r>
          </a:p>
        </p:txBody>
      </p:sp>
      <p:sp>
        <p:nvSpPr>
          <p:cNvPr id="2" name="Parallelogram 12">
            <a:extLst>
              <a:ext uri="{FF2B5EF4-FFF2-40B4-BE49-F238E27FC236}">
                <a16:creationId xmlns:a16="http://schemas.microsoft.com/office/drawing/2014/main" id="{B63A84CC-6514-1BCA-440C-0949B2709BB3}"/>
              </a:ext>
            </a:extLst>
          </p:cNvPr>
          <p:cNvSpPr/>
          <p:nvPr/>
        </p:nvSpPr>
        <p:spPr>
          <a:xfrm>
            <a:off x="7513135" y="1390085"/>
            <a:ext cx="2793323" cy="4713342"/>
          </a:xfrm>
          <a:custGeom>
            <a:avLst/>
            <a:gdLst>
              <a:gd name="connsiteX0" fmla="*/ 0 w 1786759"/>
              <a:gd name="connsiteY0" fmla="*/ 3649822 h 3649822"/>
              <a:gd name="connsiteX1" fmla="*/ 446690 w 1786759"/>
              <a:gd name="connsiteY1" fmla="*/ 0 h 3649822"/>
              <a:gd name="connsiteX2" fmla="*/ 1786759 w 1786759"/>
              <a:gd name="connsiteY2" fmla="*/ 0 h 3649822"/>
              <a:gd name="connsiteX3" fmla="*/ 1340069 w 1786759"/>
              <a:gd name="connsiteY3" fmla="*/ 3649822 h 3649822"/>
              <a:gd name="connsiteX4" fmla="*/ 0 w 1786759"/>
              <a:gd name="connsiteY4" fmla="*/ 3649822 h 3649822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91498 w 1938188"/>
              <a:gd name="connsiteY3" fmla="*/ 3649822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44905 w 1938188"/>
              <a:gd name="connsiteY3" fmla="*/ 3521689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44905 w 1938188"/>
              <a:gd name="connsiteY3" fmla="*/ 3632349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44819 w 1938188"/>
              <a:gd name="connsiteY1" fmla="*/ 361101 h 4127406"/>
              <a:gd name="connsiteX2" fmla="*/ 1938188 w 1938188"/>
              <a:gd name="connsiteY2" fmla="*/ 0 h 4127406"/>
              <a:gd name="connsiteX3" fmla="*/ 1444905 w 1938188"/>
              <a:gd name="connsiteY3" fmla="*/ 3632349 h 4127406"/>
              <a:gd name="connsiteX4" fmla="*/ 0 w 1938188"/>
              <a:gd name="connsiteY4" fmla="*/ 4127406 h 4127406"/>
              <a:gd name="connsiteX0" fmla="*/ 0 w 1444905"/>
              <a:gd name="connsiteY0" fmla="*/ 4080812 h 4080812"/>
              <a:gd name="connsiteX1" fmla="*/ 44819 w 1444905"/>
              <a:gd name="connsiteY1" fmla="*/ 314507 h 4080812"/>
              <a:gd name="connsiteX2" fmla="*/ 1408185 w 1444905"/>
              <a:gd name="connsiteY2" fmla="*/ 0 h 4080812"/>
              <a:gd name="connsiteX3" fmla="*/ 1444905 w 1444905"/>
              <a:gd name="connsiteY3" fmla="*/ 3585755 h 4080812"/>
              <a:gd name="connsiteX4" fmla="*/ 0 w 1444905"/>
              <a:gd name="connsiteY4" fmla="*/ 4080812 h 4080812"/>
              <a:gd name="connsiteX0" fmla="*/ 0 w 1466427"/>
              <a:gd name="connsiteY0" fmla="*/ 4086636 h 4086636"/>
              <a:gd name="connsiteX1" fmla="*/ 44819 w 1466427"/>
              <a:gd name="connsiteY1" fmla="*/ 320331 h 4086636"/>
              <a:gd name="connsiteX2" fmla="*/ 1466427 w 1466427"/>
              <a:gd name="connsiteY2" fmla="*/ 0 h 4086636"/>
              <a:gd name="connsiteX3" fmla="*/ 1444905 w 1466427"/>
              <a:gd name="connsiteY3" fmla="*/ 3591579 h 4086636"/>
              <a:gd name="connsiteX4" fmla="*/ 0 w 1466427"/>
              <a:gd name="connsiteY4" fmla="*/ 4086636 h 4086636"/>
              <a:gd name="connsiteX0" fmla="*/ 1775 w 1468202"/>
              <a:gd name="connsiteY0" fmla="*/ 4086636 h 4086636"/>
              <a:gd name="connsiteX1" fmla="*/ 0 w 1468202"/>
              <a:gd name="connsiteY1" fmla="*/ 331979 h 4086636"/>
              <a:gd name="connsiteX2" fmla="*/ 1468202 w 1468202"/>
              <a:gd name="connsiteY2" fmla="*/ 0 h 4086636"/>
              <a:gd name="connsiteX3" fmla="*/ 1446680 w 1468202"/>
              <a:gd name="connsiteY3" fmla="*/ 3591579 h 4086636"/>
              <a:gd name="connsiteX4" fmla="*/ 1775 w 1468202"/>
              <a:gd name="connsiteY4" fmla="*/ 4086636 h 4086636"/>
              <a:gd name="connsiteX0" fmla="*/ 1775 w 1462378"/>
              <a:gd name="connsiteY0" fmla="*/ 4267186 h 4267186"/>
              <a:gd name="connsiteX1" fmla="*/ 0 w 1462378"/>
              <a:gd name="connsiteY1" fmla="*/ 512529 h 4267186"/>
              <a:gd name="connsiteX2" fmla="*/ 1462378 w 1462378"/>
              <a:gd name="connsiteY2" fmla="*/ 0 h 4267186"/>
              <a:gd name="connsiteX3" fmla="*/ 1446680 w 1462378"/>
              <a:gd name="connsiteY3" fmla="*/ 3772129 h 4267186"/>
              <a:gd name="connsiteX4" fmla="*/ 1775 w 1462378"/>
              <a:gd name="connsiteY4" fmla="*/ 4267186 h 4267186"/>
              <a:gd name="connsiteX0" fmla="*/ 1775 w 1462378"/>
              <a:gd name="connsiteY0" fmla="*/ 4267186 h 4267186"/>
              <a:gd name="connsiteX1" fmla="*/ 0 w 1462378"/>
              <a:gd name="connsiteY1" fmla="*/ 483408 h 4267186"/>
              <a:gd name="connsiteX2" fmla="*/ 1462378 w 1462378"/>
              <a:gd name="connsiteY2" fmla="*/ 0 h 4267186"/>
              <a:gd name="connsiteX3" fmla="*/ 1446680 w 1462378"/>
              <a:gd name="connsiteY3" fmla="*/ 3772129 h 4267186"/>
              <a:gd name="connsiteX4" fmla="*/ 1775 w 1462378"/>
              <a:gd name="connsiteY4" fmla="*/ 4267186 h 4267186"/>
              <a:gd name="connsiteX0" fmla="*/ 1775 w 1479628"/>
              <a:gd name="connsiteY0" fmla="*/ 4267186 h 4267186"/>
              <a:gd name="connsiteX1" fmla="*/ 0 w 1479628"/>
              <a:gd name="connsiteY1" fmla="*/ 483408 h 4267186"/>
              <a:gd name="connsiteX2" fmla="*/ 1462378 w 1479628"/>
              <a:gd name="connsiteY2" fmla="*/ 0 h 4267186"/>
              <a:gd name="connsiteX3" fmla="*/ 1478953 w 1479628"/>
              <a:gd name="connsiteY3" fmla="*/ 3764957 h 4267186"/>
              <a:gd name="connsiteX4" fmla="*/ 1775 w 1479628"/>
              <a:gd name="connsiteY4" fmla="*/ 4267186 h 4267186"/>
              <a:gd name="connsiteX0" fmla="*/ 1775 w 1480245"/>
              <a:gd name="connsiteY0" fmla="*/ 4267186 h 4267186"/>
              <a:gd name="connsiteX1" fmla="*/ 0 w 1480245"/>
              <a:gd name="connsiteY1" fmla="*/ 483408 h 4267186"/>
              <a:gd name="connsiteX2" fmla="*/ 1476721 w 1480245"/>
              <a:gd name="connsiteY2" fmla="*/ 0 h 4267186"/>
              <a:gd name="connsiteX3" fmla="*/ 1478953 w 1480245"/>
              <a:gd name="connsiteY3" fmla="*/ 3764957 h 4267186"/>
              <a:gd name="connsiteX4" fmla="*/ 1775 w 1480245"/>
              <a:gd name="connsiteY4" fmla="*/ 4267186 h 4267186"/>
              <a:gd name="connsiteX0" fmla="*/ 1775 w 1480245"/>
              <a:gd name="connsiteY0" fmla="*/ 4277944 h 4277944"/>
              <a:gd name="connsiteX1" fmla="*/ 0 w 1480245"/>
              <a:gd name="connsiteY1" fmla="*/ 494166 h 4277944"/>
              <a:gd name="connsiteX2" fmla="*/ 1476721 w 1480245"/>
              <a:gd name="connsiteY2" fmla="*/ 0 h 4277944"/>
              <a:gd name="connsiteX3" fmla="*/ 1478953 w 1480245"/>
              <a:gd name="connsiteY3" fmla="*/ 3775715 h 4277944"/>
              <a:gd name="connsiteX4" fmla="*/ 1775 w 1480245"/>
              <a:gd name="connsiteY4" fmla="*/ 4277944 h 4277944"/>
              <a:gd name="connsiteX0" fmla="*/ 1775 w 1480245"/>
              <a:gd name="connsiteY0" fmla="*/ 4270772 h 4270772"/>
              <a:gd name="connsiteX1" fmla="*/ 0 w 1480245"/>
              <a:gd name="connsiteY1" fmla="*/ 486994 h 4270772"/>
              <a:gd name="connsiteX2" fmla="*/ 1476721 w 1480245"/>
              <a:gd name="connsiteY2" fmla="*/ 0 h 4270772"/>
              <a:gd name="connsiteX3" fmla="*/ 1478953 w 1480245"/>
              <a:gd name="connsiteY3" fmla="*/ 3768543 h 4270772"/>
              <a:gd name="connsiteX4" fmla="*/ 1775 w 1480245"/>
              <a:gd name="connsiteY4" fmla="*/ 4270772 h 4270772"/>
              <a:gd name="connsiteX0" fmla="*/ 1314853 w 2793323"/>
              <a:gd name="connsiteY0" fmla="*/ 4270772 h 4270772"/>
              <a:gd name="connsiteX1" fmla="*/ 0 w 2793323"/>
              <a:gd name="connsiteY1" fmla="*/ 922248 h 4270772"/>
              <a:gd name="connsiteX2" fmla="*/ 2789799 w 2793323"/>
              <a:gd name="connsiteY2" fmla="*/ 0 h 4270772"/>
              <a:gd name="connsiteX3" fmla="*/ 2792031 w 2793323"/>
              <a:gd name="connsiteY3" fmla="*/ 3768543 h 4270772"/>
              <a:gd name="connsiteX4" fmla="*/ 1314853 w 2793323"/>
              <a:gd name="connsiteY4" fmla="*/ 4270772 h 4270772"/>
              <a:gd name="connsiteX0" fmla="*/ 24 w 2802545"/>
              <a:gd name="connsiteY0" fmla="*/ 4713342 h 4713342"/>
              <a:gd name="connsiteX1" fmla="*/ 9222 w 2802545"/>
              <a:gd name="connsiteY1" fmla="*/ 922248 h 4713342"/>
              <a:gd name="connsiteX2" fmla="*/ 2799021 w 2802545"/>
              <a:gd name="connsiteY2" fmla="*/ 0 h 4713342"/>
              <a:gd name="connsiteX3" fmla="*/ 2801253 w 2802545"/>
              <a:gd name="connsiteY3" fmla="*/ 3768543 h 4713342"/>
              <a:gd name="connsiteX4" fmla="*/ 24 w 2802545"/>
              <a:gd name="connsiteY4" fmla="*/ 4713342 h 4713342"/>
              <a:gd name="connsiteX0" fmla="*/ 24 w 2802545"/>
              <a:gd name="connsiteY0" fmla="*/ 4713342 h 4713342"/>
              <a:gd name="connsiteX1" fmla="*/ 9222 w 2802545"/>
              <a:gd name="connsiteY1" fmla="*/ 922248 h 4713342"/>
              <a:gd name="connsiteX2" fmla="*/ 2799021 w 2802545"/>
              <a:gd name="connsiteY2" fmla="*/ 0 h 4713342"/>
              <a:gd name="connsiteX3" fmla="*/ 2801253 w 2802545"/>
              <a:gd name="connsiteY3" fmla="*/ 3784989 h 4713342"/>
              <a:gd name="connsiteX4" fmla="*/ 24 w 2802545"/>
              <a:gd name="connsiteY4" fmla="*/ 4713342 h 4713342"/>
              <a:gd name="connsiteX0" fmla="*/ 5034 w 2793323"/>
              <a:gd name="connsiteY0" fmla="*/ 4713342 h 4713342"/>
              <a:gd name="connsiteX1" fmla="*/ 0 w 2793323"/>
              <a:gd name="connsiteY1" fmla="*/ 922248 h 4713342"/>
              <a:gd name="connsiteX2" fmla="*/ 2789799 w 2793323"/>
              <a:gd name="connsiteY2" fmla="*/ 0 h 4713342"/>
              <a:gd name="connsiteX3" fmla="*/ 2792031 w 2793323"/>
              <a:gd name="connsiteY3" fmla="*/ 3784989 h 4713342"/>
              <a:gd name="connsiteX4" fmla="*/ 5034 w 2793323"/>
              <a:gd name="connsiteY4" fmla="*/ 4713342 h 4713342"/>
              <a:gd name="connsiteX0" fmla="*/ 37 w 2788326"/>
              <a:gd name="connsiteY0" fmla="*/ 4713342 h 4713342"/>
              <a:gd name="connsiteX1" fmla="*/ 5677 w 2788326"/>
              <a:gd name="connsiteY1" fmla="*/ 918690 h 4713342"/>
              <a:gd name="connsiteX2" fmla="*/ 2784802 w 2788326"/>
              <a:gd name="connsiteY2" fmla="*/ 0 h 4713342"/>
              <a:gd name="connsiteX3" fmla="*/ 2787034 w 2788326"/>
              <a:gd name="connsiteY3" fmla="*/ 3784989 h 4713342"/>
              <a:gd name="connsiteX4" fmla="*/ 37 w 2788326"/>
              <a:gd name="connsiteY4" fmla="*/ 4713342 h 4713342"/>
              <a:gd name="connsiteX0" fmla="*/ 5034 w 2793323"/>
              <a:gd name="connsiteY0" fmla="*/ 4713342 h 4713342"/>
              <a:gd name="connsiteX1" fmla="*/ 0 w 2793323"/>
              <a:gd name="connsiteY1" fmla="*/ 922248 h 4713342"/>
              <a:gd name="connsiteX2" fmla="*/ 2789799 w 2793323"/>
              <a:gd name="connsiteY2" fmla="*/ 0 h 4713342"/>
              <a:gd name="connsiteX3" fmla="*/ 2792031 w 2793323"/>
              <a:gd name="connsiteY3" fmla="*/ 3784989 h 4713342"/>
              <a:gd name="connsiteX4" fmla="*/ 5034 w 2793323"/>
              <a:gd name="connsiteY4" fmla="*/ 4713342 h 471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3323" h="4713342">
                <a:moveTo>
                  <a:pt x="5034" y="4713342"/>
                </a:moveTo>
                <a:cubicBezTo>
                  <a:pt x="4442" y="3461790"/>
                  <a:pt x="592" y="2173800"/>
                  <a:pt x="0" y="922248"/>
                </a:cubicBezTo>
                <a:lnTo>
                  <a:pt x="2789799" y="0"/>
                </a:lnTo>
                <a:cubicBezTo>
                  <a:pt x="2784566" y="1257376"/>
                  <a:pt x="2797264" y="2527613"/>
                  <a:pt x="2792031" y="3784989"/>
                </a:cubicBezTo>
                <a:lnTo>
                  <a:pt x="5034" y="4713342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171450" ty="114300" sx="35000" sy="35000" flip="none" algn="ctr"/>
          </a:blip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IE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92162B9-4F92-DA21-9219-F8856E4A7091}"/>
              </a:ext>
            </a:extLst>
          </p:cNvPr>
          <p:cNvSpPr/>
          <p:nvPr/>
        </p:nvSpPr>
        <p:spPr>
          <a:xfrm>
            <a:off x="786228" y="766482"/>
            <a:ext cx="1099314" cy="941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pic>
        <p:nvPicPr>
          <p:cNvPr id="11" name="Picture 10" descr="A black and white logo  Description automatically generated">
            <a:extLst>
              <a:ext uri="{FF2B5EF4-FFF2-40B4-BE49-F238E27FC236}">
                <a16:creationId xmlns:a16="http://schemas.microsoft.com/office/drawing/2014/main" id="{D15AB632-6292-55AE-A389-256D8CFAB6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089" y="1077387"/>
            <a:ext cx="3164687" cy="49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978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079"/>
          <a:stretch/>
        </p:blipFill>
        <p:spPr>
          <a:xfrm>
            <a:off x="-1794" y="0"/>
            <a:ext cx="2743200" cy="3261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059" y="1380565"/>
            <a:ext cx="4176712" cy="1388035"/>
          </a:xfrm>
        </p:spPr>
        <p:txBody>
          <a:bodyPr>
            <a:noAutofit/>
          </a:bodyPr>
          <a:lstStyle/>
          <a:p>
            <a:pPr>
              <a:defRPr sz="3600">
                <a:latin typeface="Galano Grotesque" panose="00000500000000000000" pitchFamily="50" charset="0"/>
              </a:defRPr>
            </a:pPr>
            <a:r>
              <a:t>Interface</a:t>
            </a:r>
            <a:br>
              <a:rPr lang="en-US" sz="2800">
                <a:latin typeface="Galano Grotesque" panose="00000500000000000000" pitchFamily="50" charset="0"/>
              </a:rPr>
            </a:br>
            <a:endParaRPr lang="en-US" sz="280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7059" y="2529560"/>
            <a:ext cx="4087213" cy="3400022"/>
          </a:xfrm>
        </p:spPr>
        <p:txBody>
          <a:bodyPr vert="horz" lIns="91440" tIns="45720" rIns="91440" bIns="45720" anchor="t">
            <a:normAutofit/>
          </a:bodyPr>
          <a:lstStyle/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  <a:defRPr sz="1600"/>
            </a:pPr>
            <a:r>
              <a:rPr lang="fr-FR" b="1" dirty="0"/>
              <a:t>Écran d'accueil : </a:t>
            </a:r>
            <a:r>
              <a:rPr lang="fr-FR" dirty="0"/>
              <a:t>Accédez facilement aux ressources et aux informations produit, parmi lesquels des blogs, des tutoriels, des échantillons, des modèles, le centre d'apprentissage, etc.</a:t>
            </a:r>
          </a:p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  <a:defRPr sz="1600"/>
            </a:pPr>
            <a:r>
              <a:rPr lang="fr-FR" b="1" dirty="0"/>
              <a:t>Le Designer : </a:t>
            </a:r>
            <a:r>
              <a:rPr lang="fr-FR" dirty="0"/>
              <a:t>Créez des modèles d'impression à l'aide d'un outil de conception par "glisser-déposer"  simple d’utilisation pour générer des communications personnalisées.</a:t>
            </a:r>
          </a:p>
          <a:p>
            <a:endParaRPr lang="en-US" sz="1600" dirty="0">
              <a:latin typeface="Galano Grotesque" panose="00000500000000000000" pitchFamily="50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BB94FCB-CFFB-D9A5-A5CB-EF0200A17799}"/>
              </a:ext>
            </a:extLst>
          </p:cNvPr>
          <p:cNvGrpSpPr/>
          <p:nvPr/>
        </p:nvGrpSpPr>
        <p:grpSpPr>
          <a:xfrm>
            <a:off x="5218483" y="249379"/>
            <a:ext cx="6097403" cy="6318142"/>
            <a:chOff x="5081049" y="-109013"/>
            <a:chExt cx="6474851" cy="6709256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4D6CCDB-A097-B845-B2EF-89066A2C0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05925" y="480789"/>
              <a:ext cx="5397077" cy="5967192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72027926-68A9-D246-9F8A-6A3FBE05B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10704663" y="-109013"/>
              <a:ext cx="851237" cy="1332030"/>
            </a:xfrm>
            <a:prstGeom prst="rect">
              <a:avLst/>
            </a:prstGeom>
          </p:spPr>
        </p:pic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79B1023C-A1FE-E543-8DD5-DAB19FF6E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5081049" y="5824256"/>
              <a:ext cx="836342" cy="775987"/>
            </a:xfrm>
            <a:prstGeom prst="rect">
              <a:avLst/>
            </a:prstGeom>
          </p:spPr>
        </p:pic>
      </p:grpSp>
      <p:pic>
        <p:nvPicPr>
          <p:cNvPr id="10" name="Picture 9" descr="A screenshot of a computer  Description automatically generated">
            <a:extLst>
              <a:ext uri="{FF2B5EF4-FFF2-40B4-BE49-F238E27FC236}">
                <a16:creationId xmlns:a16="http://schemas.microsoft.com/office/drawing/2014/main" id="{990BC90A-BBB8-E405-FC31-BD053B9F72C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6" t="15124" r="596"/>
          <a:stretch/>
        </p:blipFill>
        <p:spPr>
          <a:xfrm>
            <a:off x="5065092" y="1546794"/>
            <a:ext cx="6609849" cy="393881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83877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97416" y="-49011"/>
            <a:ext cx="2356833" cy="340002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349" y="1547772"/>
            <a:ext cx="3372648" cy="1388035"/>
          </a:xfrm>
        </p:spPr>
        <p:txBody>
          <a:bodyPr>
            <a:noAutofit/>
          </a:bodyPr>
          <a:lstStyle/>
          <a:p>
            <a:pPr>
              <a:defRPr sz="3600">
                <a:latin typeface="Galano Grotesque" panose="00000500000000000000" pitchFamily="50" charset="0"/>
              </a:defRPr>
            </a:pPr>
            <a:r>
              <a:rPr dirty="0"/>
              <a:t>Entrée de </a:t>
            </a:r>
            <a:r>
              <a:rPr dirty="0" err="1"/>
              <a:t>données</a:t>
            </a:r>
            <a:br>
              <a:rPr lang="en-US" sz="2800" dirty="0">
                <a:latin typeface="Galano Grotesque" panose="00000500000000000000" pitchFamily="50" charset="0"/>
              </a:rPr>
            </a:br>
            <a:endParaRPr lang="en-US" sz="2800" dirty="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349" y="2740642"/>
            <a:ext cx="3865279" cy="2981663"/>
          </a:xfrm>
        </p:spPr>
        <p:txBody>
          <a:bodyPr vert="horz" lIns="91440" tIns="45720" rIns="91440" bIns="45720" anchor="t">
            <a:normAutofit/>
          </a:bodyPr>
          <a:lstStyle/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  <a:defRPr sz="1600"/>
            </a:pPr>
            <a:r>
              <a:rPr lang="fr-FR" b="1" dirty="0"/>
              <a:t>Assistants : </a:t>
            </a:r>
            <a:r>
              <a:rPr lang="fr-FR" dirty="0"/>
              <a:t>Aide au chargement et à l'utilisation de données provenant de différents formats, y compris CSV et Excel</a:t>
            </a:r>
          </a:p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  <a:defRPr sz="1600"/>
            </a:pPr>
            <a:r>
              <a:rPr lang="fr-FR" b="1" dirty="0"/>
              <a:t>Ouvrir le dernier fichier de données utilisé : </a:t>
            </a:r>
            <a:br>
              <a:rPr lang="fr-FR" sz="1600" b="1" dirty="0"/>
            </a:br>
            <a:r>
              <a:rPr lang="fr-FR" dirty="0"/>
              <a:t>Appliquez les paramètres d'importation </a:t>
            </a:r>
            <a:br>
              <a:rPr lang="fr-FR" sz="1600" dirty="0"/>
            </a:br>
            <a:r>
              <a:rPr lang="fr-FR" dirty="0"/>
              <a:t>de données des sessions précédentes</a:t>
            </a:r>
          </a:p>
          <a:p>
            <a:endParaRPr lang="en-US" sz="1600" dirty="0">
              <a:latin typeface="Galano Grotesque" panose="00000500000000000000" pitchFamily="50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6CCDB-A097-B845-B2EF-89066A2C0C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92109" y="202852"/>
            <a:ext cx="5849447" cy="646734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9B1023C-A1FE-E543-8DD5-DAB19FF6E21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747453" y="5989157"/>
            <a:ext cx="642348" cy="7430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99D2C38-F8FB-A414-6091-DF970180B7C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27"/>
          <a:stretch/>
        </p:blipFill>
        <p:spPr>
          <a:xfrm>
            <a:off x="4523092" y="1283080"/>
            <a:ext cx="7025559" cy="440591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5E2E20-C9B7-4BF8-E9D7-01FC9D533C1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4060" y="4670945"/>
            <a:ext cx="4438581" cy="1381769"/>
          </a:xfrm>
          <a:prstGeom prst="rect">
            <a:avLst/>
          </a:prstGeom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DD5F723-248F-3EEE-B11B-75C9DF9344BE}"/>
              </a:ext>
            </a:extLst>
          </p:cNvPr>
          <p:cNvSpPr/>
          <p:nvPr/>
        </p:nvSpPr>
        <p:spPr>
          <a:xfrm>
            <a:off x="10261082" y="4184332"/>
            <a:ext cx="1225629" cy="1390588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1807A33-61E4-968F-E9D3-C50EE85DBEFA}"/>
              </a:ext>
            </a:extLst>
          </p:cNvPr>
          <p:cNvSpPr/>
          <p:nvPr/>
        </p:nvSpPr>
        <p:spPr>
          <a:xfrm>
            <a:off x="6018914" y="2888483"/>
            <a:ext cx="771706" cy="548042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97211234-1459-2983-C868-1B7A9C7908F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702764" y="49180"/>
            <a:ext cx="677583" cy="79393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8DF4736-8862-A943-BB3B-AEFBAD44DF1C}"/>
              </a:ext>
            </a:extLst>
          </p:cNvPr>
          <p:cNvGrpSpPr/>
          <p:nvPr/>
        </p:nvGrpSpPr>
        <p:grpSpPr>
          <a:xfrm>
            <a:off x="6980359" y="3162504"/>
            <a:ext cx="2088338" cy="527237"/>
            <a:chOff x="8742947" y="4120243"/>
            <a:chExt cx="2684719" cy="306720"/>
          </a:xfrm>
          <a:solidFill>
            <a:schemeClr val="accent3"/>
          </a:solidFill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3FFA0C4-DED9-62F0-0A56-E043784B54AD}"/>
                </a:ext>
              </a:extLst>
            </p:cNvPr>
            <p:cNvSpPr txBox="1"/>
            <p:nvPr/>
          </p:nvSpPr>
          <p:spPr>
            <a:xfrm>
              <a:off x="9545857" y="4120243"/>
              <a:ext cx="1881809" cy="30672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defRPr sz="1200">
                  <a:latin typeface="Galano Grotesque" pitchFamily="2" charset="77"/>
                </a:defRPr>
              </a:pPr>
              <a:r>
                <a:rPr dirty="0"/>
                <a:t>Nom et </a:t>
              </a:r>
              <a:r>
                <a:rPr dirty="0" err="1"/>
                <a:t>adresse</a:t>
              </a:r>
              <a:r>
                <a:rPr dirty="0"/>
                <a:t> du client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0014134-1729-809A-5010-4D6B299A75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42947" y="4120243"/>
              <a:ext cx="2684719" cy="0"/>
            </a:xfrm>
            <a:prstGeom prst="line">
              <a:avLst/>
            </a:prstGeom>
            <a:grpFill/>
            <a:ln w="19050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EDCBF15-4ECA-5EA7-0A31-E428F8A4B415}"/>
              </a:ext>
            </a:extLst>
          </p:cNvPr>
          <p:cNvGrpSpPr/>
          <p:nvPr/>
        </p:nvGrpSpPr>
        <p:grpSpPr>
          <a:xfrm>
            <a:off x="9930195" y="5811844"/>
            <a:ext cx="1632920" cy="843304"/>
            <a:chOff x="9038777" y="4120243"/>
            <a:chExt cx="1506139" cy="248611"/>
          </a:xfrm>
          <a:solidFill>
            <a:schemeClr val="accent3"/>
          </a:solidFill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C1036DC-EFDC-2854-975D-674F6F05F58E}"/>
                </a:ext>
              </a:extLst>
            </p:cNvPr>
            <p:cNvSpPr txBox="1"/>
            <p:nvPr/>
          </p:nvSpPr>
          <p:spPr>
            <a:xfrm>
              <a:off x="9545857" y="4120243"/>
              <a:ext cx="999059" cy="24861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defRPr sz="1200">
                  <a:latin typeface="Galano Grotesque" pitchFamily="2" charset="77"/>
                </a:defRPr>
              </a:pPr>
              <a:r>
                <a:t>Dernier fichier </a:t>
              </a:r>
              <a:br>
                <a:rPr lang="en-US" sz="1200">
                  <a:latin typeface="Galano Grotesque" pitchFamily="2" charset="77"/>
                </a:rPr>
              </a:br>
              <a:r>
                <a:t>de données utilisé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077C8FF-B557-4AD9-2BD3-6E37D1CF17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38777" y="4120243"/>
              <a:ext cx="1506139" cy="0"/>
            </a:xfrm>
            <a:prstGeom prst="line">
              <a:avLst/>
            </a:prstGeom>
            <a:grpFill/>
            <a:ln w="19050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7A5BA58-CBBF-9671-7CD7-6EC8123BE2D5}"/>
              </a:ext>
            </a:extLst>
          </p:cNvPr>
          <p:cNvGrpSpPr/>
          <p:nvPr/>
        </p:nvGrpSpPr>
        <p:grpSpPr>
          <a:xfrm>
            <a:off x="10260582" y="2969244"/>
            <a:ext cx="1302533" cy="1101012"/>
            <a:chOff x="10195982" y="2935807"/>
            <a:chExt cx="1175286" cy="89242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8667557-77B5-CBD2-A2D9-46D636971541}"/>
                </a:ext>
              </a:extLst>
            </p:cNvPr>
            <p:cNvSpPr txBox="1"/>
            <p:nvPr/>
          </p:nvSpPr>
          <p:spPr>
            <a:xfrm>
              <a:off x="10195982" y="2935807"/>
              <a:ext cx="1175286" cy="374201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>
              <a:spAutoFit/>
            </a:bodyPr>
            <a:lstStyle/>
            <a:p>
              <a:pPr>
                <a:defRPr sz="1200">
                  <a:solidFill>
                    <a:srgbClr val="000000"/>
                  </a:solidFill>
                  <a:latin typeface="Galano Grotesque" panose="00000500000000000000" pitchFamily="50" charset="0"/>
                </a:defRPr>
              </a:pPr>
              <a:r>
                <a:rPr dirty="0"/>
                <a:t>Entrée de </a:t>
              </a:r>
              <a:r>
                <a:rPr dirty="0" err="1"/>
                <a:t>données</a:t>
              </a:r>
              <a:endParaRPr lang="en-US" sz="1200" dirty="0">
                <a:latin typeface="Galano Grotesque" pitchFamily="2" charset="77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AA94304-E448-376E-0297-233C0F70BBD1}"/>
                </a:ext>
              </a:extLst>
            </p:cNvPr>
            <p:cNvCxnSpPr>
              <a:cxnSpLocks/>
            </p:cNvCxnSpPr>
            <p:nvPr/>
          </p:nvCxnSpPr>
          <p:spPr>
            <a:xfrm>
              <a:off x="10733703" y="3323286"/>
              <a:ext cx="0" cy="504943"/>
            </a:xfrm>
            <a:prstGeom prst="line">
              <a:avLst/>
            </a:prstGeom>
            <a:solidFill>
              <a:schemeClr val="accent3"/>
            </a:solidFill>
            <a:ln w="19050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658439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233" y="0"/>
            <a:ext cx="3109242" cy="29542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83" y="1028459"/>
            <a:ext cx="4996669" cy="1388035"/>
          </a:xfrm>
        </p:spPr>
        <p:txBody>
          <a:bodyPr>
            <a:noAutofit/>
          </a:bodyPr>
          <a:lstStyle/>
          <a:p>
            <a:pPr>
              <a:defRPr sz="3600">
                <a:latin typeface="Galano Grotesque" panose="00000500000000000000" pitchFamily="50" charset="0"/>
              </a:defRPr>
            </a:pPr>
            <a:r>
              <a:rPr dirty="0" err="1"/>
              <a:t>Création</a:t>
            </a:r>
            <a:r>
              <a:rPr dirty="0"/>
              <a:t> de </a:t>
            </a:r>
            <a:r>
              <a:rPr dirty="0" err="1"/>
              <a:t>modèles</a:t>
            </a:r>
            <a:br>
              <a:rPr lang="en-US" sz="2800" dirty="0">
                <a:latin typeface="Galano Grotesque" panose="00000500000000000000" pitchFamily="50" charset="0"/>
              </a:rPr>
            </a:br>
            <a:endParaRPr lang="en-US" sz="2800" dirty="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884" y="2202676"/>
            <a:ext cx="4748489" cy="2981663"/>
          </a:xfrm>
        </p:spPr>
        <p:txBody>
          <a:bodyPr vert="horz" lIns="91440" tIns="45720" rIns="91440" bIns="45720" anchor="t">
            <a:normAutofit lnSpcReduction="10000"/>
          </a:bodyPr>
          <a:lstStyle/>
          <a:p>
            <a:pPr marL="227013" indent="-227013">
              <a:spcBef>
                <a:spcPts val="1800"/>
              </a:spcBef>
              <a:buFont typeface="Arial" panose="020B0604020202020204" pitchFamily="34" charset="0"/>
              <a:buChar char="•"/>
              <a:defRPr sz="1600">
                <a:latin typeface="Galano Grotesque" panose="00000500000000000000" pitchFamily="50" charset="0"/>
              </a:defRPr>
            </a:pPr>
            <a:r>
              <a:rPr b="1" dirty="0" err="1"/>
              <a:t>Modèle</a:t>
            </a:r>
            <a:r>
              <a:rPr b="1" dirty="0"/>
              <a:t> </a:t>
            </a:r>
            <a:r>
              <a:rPr b="1" dirty="0" err="1"/>
              <a:t>vierge</a:t>
            </a:r>
            <a:r>
              <a:rPr b="1" dirty="0"/>
              <a:t> : </a:t>
            </a:r>
            <a:r>
              <a:rPr dirty="0" err="1">
                <a:effectLst/>
              </a:rPr>
              <a:t>Créez</a:t>
            </a:r>
            <a:r>
              <a:rPr dirty="0">
                <a:effectLst/>
              </a:rPr>
              <a:t> un nouveau </a:t>
            </a:r>
            <a:r>
              <a:rPr dirty="0" err="1">
                <a:effectLst/>
              </a:rPr>
              <a:t>modèle</a:t>
            </a:r>
            <a:r>
              <a:rPr dirty="0">
                <a:effectLst/>
              </a:rPr>
              <a:t> </a:t>
            </a:r>
            <a:r>
              <a:rPr lang="fr-CA" dirty="0">
                <a:effectLst/>
              </a:rPr>
              <a:t>en</a:t>
            </a:r>
            <a:r>
              <a:rPr dirty="0">
                <a:effectLst/>
              </a:rPr>
              <a:t> part</a:t>
            </a:r>
            <a:r>
              <a:rPr lang="fr-CA" dirty="0" err="1">
                <a:effectLst/>
              </a:rPr>
              <a:t>ant</a:t>
            </a:r>
            <a:r>
              <a:rPr dirty="0">
                <a:effectLst/>
              </a:rPr>
              <a:t> de </a:t>
            </a:r>
            <a:r>
              <a:rPr dirty="0" err="1">
                <a:effectLst/>
              </a:rPr>
              <a:t>zéro</a:t>
            </a:r>
            <a:endParaRPr lang="en-US" sz="1600" b="1" dirty="0">
              <a:latin typeface="Galano Grotesque" panose="00000500000000000000" pitchFamily="50" charset="0"/>
            </a:endParaRPr>
          </a:p>
          <a:p>
            <a:pPr marL="227013" indent="-227013">
              <a:spcBef>
                <a:spcPts val="1800"/>
              </a:spcBef>
              <a:buFont typeface="Arial" panose="020B0604020202020204" pitchFamily="34" charset="0"/>
              <a:buChar char="•"/>
              <a:defRPr sz="1600"/>
            </a:pPr>
            <a:r>
              <a:rPr b="1" dirty="0" err="1"/>
              <a:t>Création</a:t>
            </a:r>
            <a:r>
              <a:rPr b="1" dirty="0"/>
              <a:t> de </a:t>
            </a:r>
            <a:r>
              <a:rPr b="1" dirty="0" err="1"/>
              <a:t>modèles</a:t>
            </a:r>
            <a:r>
              <a:rPr b="1" dirty="0"/>
              <a:t> </a:t>
            </a:r>
            <a:r>
              <a:rPr lang="fr-CA" b="1" dirty="0"/>
              <a:t>à partir de </a:t>
            </a:r>
            <a:r>
              <a:rPr b="1" dirty="0"/>
              <a:t>PDF : </a:t>
            </a:r>
            <a:br>
              <a:rPr lang="en-US" sz="1600" b="1" dirty="0"/>
            </a:br>
            <a:r>
              <a:rPr dirty="0" err="1"/>
              <a:t>Superposez</a:t>
            </a:r>
            <a:r>
              <a:rPr dirty="0"/>
              <a:t> le design </a:t>
            </a:r>
            <a:r>
              <a:rPr dirty="0" err="1"/>
              <a:t>créé</a:t>
            </a:r>
            <a:r>
              <a:rPr dirty="0"/>
              <a:t> dans des applications tierces avec des </a:t>
            </a:r>
            <a:r>
              <a:rPr dirty="0" err="1"/>
              <a:t>éléments</a:t>
            </a:r>
            <a:r>
              <a:rPr dirty="0"/>
              <a:t> </a:t>
            </a:r>
            <a:r>
              <a:rPr dirty="0" err="1"/>
              <a:t>personnalisés</a:t>
            </a:r>
            <a:endParaRPr dirty="0"/>
          </a:p>
          <a:p>
            <a:pPr marL="227013" indent="-227013">
              <a:spcBef>
                <a:spcPts val="1800"/>
              </a:spcBef>
              <a:buFont typeface="Arial" panose="020B0604020202020204" pitchFamily="34" charset="0"/>
              <a:buChar char="•"/>
              <a:defRPr sz="1600">
                <a:latin typeface="Galano Grotesque"/>
              </a:defRPr>
            </a:pPr>
            <a:r>
              <a:rPr b="1" dirty="0" err="1"/>
              <a:t>Création</a:t>
            </a:r>
            <a:r>
              <a:rPr b="1" dirty="0"/>
              <a:t> de </a:t>
            </a:r>
            <a:r>
              <a:rPr b="1" dirty="0" err="1"/>
              <a:t>modèles</a:t>
            </a:r>
            <a:r>
              <a:rPr b="1" dirty="0"/>
              <a:t> </a:t>
            </a:r>
            <a:r>
              <a:rPr lang="fr-CA" b="1" dirty="0"/>
              <a:t>à partir de fichiers </a:t>
            </a:r>
            <a:r>
              <a:rPr b="1" dirty="0"/>
              <a:t>Microsoft Word : </a:t>
            </a:r>
            <a:r>
              <a:rPr dirty="0" err="1"/>
              <a:t>Produisez</a:t>
            </a:r>
            <a:r>
              <a:rPr dirty="0"/>
              <a:t> des </a:t>
            </a:r>
            <a:r>
              <a:rPr dirty="0" err="1"/>
              <a:t>modèles</a:t>
            </a:r>
            <a:r>
              <a:rPr dirty="0"/>
              <a:t> 100 % </a:t>
            </a:r>
            <a:r>
              <a:rPr dirty="0" err="1"/>
              <a:t>modifiables</a:t>
            </a:r>
            <a:r>
              <a:rPr dirty="0"/>
              <a:t> à </a:t>
            </a:r>
            <a:r>
              <a:rPr dirty="0" err="1"/>
              <a:t>partir</a:t>
            </a:r>
            <a:r>
              <a:rPr dirty="0"/>
              <a:t> de documents Microsoft Word</a:t>
            </a:r>
          </a:p>
          <a:p>
            <a:endParaRPr lang="en-US" sz="1600" dirty="0">
              <a:latin typeface="Galano Grotesque" panose="00000500000000000000" pitchFamily="50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6CCDB-A097-B845-B2EF-89066A2C0C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97557" y="793222"/>
            <a:ext cx="5082457" cy="561933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9B1023C-A1FE-E543-8DD5-DAB19FF6E2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48694" y="5829541"/>
            <a:ext cx="847306" cy="904428"/>
          </a:xfrm>
          <a:prstGeom prst="rect">
            <a:avLst/>
          </a:prstGeom>
        </p:spPr>
      </p:pic>
      <p:pic>
        <p:nvPicPr>
          <p:cNvPr id="11" name="Picture 10" descr="A screenshot of a computer  Description automatically generated">
            <a:extLst>
              <a:ext uri="{FF2B5EF4-FFF2-40B4-BE49-F238E27FC236}">
                <a16:creationId xmlns:a16="http://schemas.microsoft.com/office/drawing/2014/main" id="{795E2E20-C9B7-4BF8-E9D7-01FC9D533C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70885" y="1258716"/>
            <a:ext cx="4135800" cy="515384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2027926-68A9-D246-9F8A-6A3FBE05BA9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91305" y="359195"/>
            <a:ext cx="1314429" cy="1129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201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-153553" y="-75664"/>
            <a:ext cx="3066228" cy="30662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303" y="684899"/>
            <a:ext cx="4792386" cy="1388035"/>
          </a:xfrm>
        </p:spPr>
        <p:txBody>
          <a:bodyPr>
            <a:noAutofit/>
          </a:bodyPr>
          <a:lstStyle/>
          <a:p>
            <a:pPr>
              <a:defRPr sz="3600">
                <a:latin typeface="Galano Grotesque" panose="00000500000000000000" pitchFamily="50" charset="0"/>
              </a:defRPr>
            </a:pPr>
            <a:r>
              <a:rPr dirty="0" err="1"/>
              <a:t>Personnalisation</a:t>
            </a:r>
            <a:r>
              <a:rPr dirty="0"/>
              <a:t> </a:t>
            </a:r>
            <a:br>
              <a:rPr lang="en-US" sz="2800" dirty="0">
                <a:latin typeface="Galano Grotesque" panose="00000500000000000000" pitchFamily="50" charset="0"/>
              </a:rPr>
            </a:br>
            <a:endParaRPr lang="en-US" sz="2800" dirty="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1303" y="1770290"/>
            <a:ext cx="4522744" cy="3876641"/>
          </a:xfrm>
        </p:spPr>
        <p:txBody>
          <a:bodyPr vert="horz" lIns="91440" tIns="45720" rIns="91440" bIns="45720" anchor="t">
            <a:normAutofit fontScale="85000" lnSpcReduction="10000"/>
          </a:bodyPr>
          <a:lstStyle/>
          <a:p>
            <a:pPr marL="233363" indent="-231775">
              <a:lnSpc>
                <a:spcPct val="11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1700"/>
            </a:pPr>
            <a:r>
              <a:rPr b="1" dirty="0" err="1"/>
              <a:t>Éléments</a:t>
            </a:r>
            <a:r>
              <a:rPr b="1" dirty="0"/>
              <a:t> de </a:t>
            </a:r>
            <a:r>
              <a:rPr b="1" dirty="0" err="1"/>
              <a:t>contenu</a:t>
            </a:r>
            <a:r>
              <a:rPr b="1" dirty="0"/>
              <a:t> : </a:t>
            </a:r>
            <a:r>
              <a:rPr dirty="0" err="1"/>
              <a:t>Concevez</a:t>
            </a:r>
            <a:r>
              <a:rPr dirty="0"/>
              <a:t> des </a:t>
            </a:r>
            <a:r>
              <a:rPr dirty="0" err="1"/>
              <a:t>modèles</a:t>
            </a:r>
            <a:r>
              <a:rPr dirty="0"/>
              <a:t> sur </a:t>
            </a:r>
            <a:r>
              <a:rPr dirty="0" err="1"/>
              <a:t>mesure</a:t>
            </a:r>
            <a:r>
              <a:rPr dirty="0"/>
              <a:t> avec du </a:t>
            </a:r>
            <a:r>
              <a:rPr dirty="0" err="1"/>
              <a:t>texte</a:t>
            </a:r>
            <a:r>
              <a:rPr dirty="0"/>
              <a:t> variable, du </a:t>
            </a:r>
            <a:r>
              <a:rPr dirty="0" err="1"/>
              <a:t>contenu</a:t>
            </a:r>
            <a:r>
              <a:rPr dirty="0"/>
              <a:t> </a:t>
            </a:r>
            <a:r>
              <a:rPr dirty="0" err="1"/>
              <a:t>conditionnel</a:t>
            </a:r>
            <a:r>
              <a:rPr dirty="0"/>
              <a:t>, des images </a:t>
            </a:r>
            <a:r>
              <a:rPr dirty="0" err="1"/>
              <a:t>dynamiques</a:t>
            </a:r>
            <a:r>
              <a:rPr dirty="0"/>
              <a:t>, des codes-barres, </a:t>
            </a:r>
            <a:r>
              <a:rPr dirty="0" err="1"/>
              <a:t>une</a:t>
            </a:r>
            <a:r>
              <a:rPr dirty="0"/>
              <a:t> </a:t>
            </a:r>
            <a:r>
              <a:rPr dirty="0" err="1"/>
              <a:t>numérotation</a:t>
            </a:r>
            <a:r>
              <a:rPr dirty="0"/>
              <a:t> unique, des codes </a:t>
            </a:r>
            <a:r>
              <a:rPr dirty="0" err="1"/>
              <a:t>promotionnels</a:t>
            </a:r>
            <a:r>
              <a:rPr dirty="0"/>
              <a:t>, et </a:t>
            </a:r>
            <a:r>
              <a:rPr dirty="0" err="1"/>
              <a:t>imprimez</a:t>
            </a:r>
            <a:r>
              <a:rPr dirty="0"/>
              <a:t> </a:t>
            </a:r>
            <a:r>
              <a:rPr dirty="0" err="1"/>
              <a:t>ou</a:t>
            </a:r>
            <a:r>
              <a:rPr dirty="0"/>
              <a:t> </a:t>
            </a:r>
            <a:r>
              <a:rPr dirty="0" err="1"/>
              <a:t>sautez</a:t>
            </a:r>
            <a:r>
              <a:rPr dirty="0"/>
              <a:t> des sections de manière </a:t>
            </a:r>
            <a:r>
              <a:rPr dirty="0" err="1"/>
              <a:t>conditionnelle</a:t>
            </a:r>
            <a:endParaRPr dirty="0"/>
          </a:p>
          <a:p>
            <a:pPr marL="233363" indent="-231775">
              <a:lnSpc>
                <a:spcPct val="11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1700"/>
            </a:pPr>
            <a:r>
              <a:rPr b="1" dirty="0"/>
              <a:t>Expressions : </a:t>
            </a:r>
            <a:r>
              <a:rPr dirty="0" err="1"/>
              <a:t>Utilisez</a:t>
            </a:r>
            <a:r>
              <a:rPr dirty="0"/>
              <a:t> des expressions </a:t>
            </a:r>
            <a:r>
              <a:rPr dirty="0" err="1"/>
              <a:t>textuelles</a:t>
            </a:r>
            <a:r>
              <a:rPr dirty="0"/>
              <a:t> pour </a:t>
            </a:r>
            <a:r>
              <a:rPr dirty="0" err="1"/>
              <a:t>remplacer</a:t>
            </a:r>
            <a:r>
              <a:rPr dirty="0"/>
              <a:t> </a:t>
            </a:r>
            <a:r>
              <a:rPr dirty="0" err="1"/>
              <a:t>automatiquement</a:t>
            </a:r>
            <a:r>
              <a:rPr dirty="0"/>
              <a:t> les placeholders par </a:t>
            </a:r>
            <a:r>
              <a:rPr dirty="0" err="1"/>
              <a:t>leurs</a:t>
            </a:r>
            <a:r>
              <a:rPr dirty="0"/>
              <a:t> </a:t>
            </a:r>
            <a:r>
              <a:rPr dirty="0" err="1"/>
              <a:t>valeurs</a:t>
            </a:r>
            <a:r>
              <a:rPr dirty="0"/>
              <a:t> </a:t>
            </a:r>
            <a:r>
              <a:rPr dirty="0" err="1"/>
              <a:t>correspondantes</a:t>
            </a:r>
            <a:r>
              <a:rPr dirty="0"/>
              <a:t> à </a:t>
            </a:r>
            <a:r>
              <a:rPr dirty="0" err="1"/>
              <a:t>partir</a:t>
            </a:r>
            <a:r>
              <a:rPr dirty="0"/>
              <a:t> d'un ensemble de </a:t>
            </a:r>
            <a:r>
              <a:rPr dirty="0" err="1"/>
              <a:t>données</a:t>
            </a:r>
            <a:endParaRPr dirty="0"/>
          </a:p>
          <a:p>
            <a:pPr marL="233363" indent="-231775">
              <a:lnSpc>
                <a:spcPct val="11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1700"/>
            </a:pPr>
            <a:r>
              <a:rPr b="1" dirty="0"/>
              <a:t>Scripting : </a:t>
            </a:r>
            <a:r>
              <a:rPr dirty="0"/>
              <a:t>Les </a:t>
            </a:r>
            <a:r>
              <a:rPr dirty="0" err="1"/>
              <a:t>utilisateurs</a:t>
            </a:r>
            <a:r>
              <a:rPr dirty="0"/>
              <a:t> </a:t>
            </a:r>
            <a:r>
              <a:rPr dirty="0" err="1"/>
              <a:t>avancés</a:t>
            </a:r>
            <a:r>
              <a:rPr dirty="0"/>
              <a:t> </a:t>
            </a:r>
            <a:r>
              <a:rPr dirty="0" err="1"/>
              <a:t>peuvent</a:t>
            </a:r>
            <a:r>
              <a:rPr dirty="0"/>
              <a:t> </a:t>
            </a:r>
            <a:r>
              <a:rPr dirty="0" err="1"/>
              <a:t>tirer</a:t>
            </a:r>
            <a:r>
              <a:rPr dirty="0"/>
              <a:t> parti des </a:t>
            </a:r>
            <a:r>
              <a:rPr dirty="0" err="1"/>
              <a:t>capacités</a:t>
            </a:r>
            <a:r>
              <a:rPr dirty="0"/>
              <a:t> </a:t>
            </a:r>
            <a:r>
              <a:rPr dirty="0" err="1"/>
              <a:t>étendues</a:t>
            </a:r>
            <a:r>
              <a:rPr dirty="0"/>
              <a:t> de scripting pour </a:t>
            </a:r>
            <a:r>
              <a:rPr dirty="0" err="1"/>
              <a:t>exécuter</a:t>
            </a:r>
            <a:r>
              <a:rPr dirty="0"/>
              <a:t> des </a:t>
            </a:r>
            <a:r>
              <a:rPr dirty="0" err="1"/>
              <a:t>tâches</a:t>
            </a:r>
            <a:r>
              <a:rPr dirty="0"/>
              <a:t> de </a:t>
            </a:r>
            <a:r>
              <a:rPr dirty="0" err="1"/>
              <a:t>personnalisation</a:t>
            </a:r>
            <a:r>
              <a:rPr dirty="0"/>
              <a:t> plus complexes</a:t>
            </a:r>
          </a:p>
          <a:p>
            <a:endParaRPr lang="en-US" sz="1600" dirty="0">
              <a:latin typeface="Galano Grotesque" panose="00000500000000000000" pitchFamily="50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BB94FCB-CFFB-D9A5-A5CB-EF0200A17799}"/>
              </a:ext>
            </a:extLst>
          </p:cNvPr>
          <p:cNvGrpSpPr/>
          <p:nvPr/>
        </p:nvGrpSpPr>
        <p:grpSpPr>
          <a:xfrm>
            <a:off x="5367090" y="360608"/>
            <a:ext cx="6294656" cy="6178429"/>
            <a:chOff x="5242620" y="21395"/>
            <a:chExt cx="6684315" cy="6560895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4D6CCDB-A097-B845-B2EF-89066A2C0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805925" y="480789"/>
              <a:ext cx="5397077" cy="5967192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72027926-68A9-D246-9F8A-6A3FBE05B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10268446" y="21395"/>
              <a:ext cx="1658489" cy="1164740"/>
            </a:xfrm>
            <a:prstGeom prst="rect">
              <a:avLst/>
            </a:prstGeom>
          </p:spPr>
        </p:pic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79B1023C-A1FE-E543-8DD5-DAB19FF6E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/>
          </p:blipFill>
          <p:spPr>
            <a:xfrm>
              <a:off x="5242620" y="5857403"/>
              <a:ext cx="774032" cy="724887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E7C4464-BD53-DA23-527D-3E497F59838F}"/>
              </a:ext>
            </a:extLst>
          </p:cNvPr>
          <p:cNvGrpSpPr/>
          <p:nvPr/>
        </p:nvGrpSpPr>
        <p:grpSpPr>
          <a:xfrm>
            <a:off x="6549868" y="1004664"/>
            <a:ext cx="5615944" cy="5407894"/>
            <a:chOff x="6191500" y="771766"/>
            <a:chExt cx="5478299" cy="5275355"/>
          </a:xfrm>
        </p:grpSpPr>
        <p:pic>
          <p:nvPicPr>
            <p:cNvPr id="17" name="Picture 16" descr="Text, letter  Description automatically generated">
              <a:extLst>
                <a:ext uri="{FF2B5EF4-FFF2-40B4-BE49-F238E27FC236}">
                  <a16:creationId xmlns:a16="http://schemas.microsoft.com/office/drawing/2014/main" id="{E4DCD7ED-8EBF-FE6A-F89F-E8874C67B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91500" y="771766"/>
              <a:ext cx="3847235" cy="5275355"/>
            </a:xfrm>
            <a:prstGeom prst="rect">
              <a:avLst/>
            </a:prstGeom>
            <a:ln>
              <a:noFill/>
            </a:ln>
            <a:effectLst>
              <a:outerShdw blurRad="288116" dist="86190" dir="2700000" algn="tl" rotWithShape="0">
                <a:prstClr val="black">
                  <a:alpha val="59918"/>
                </a:prstClr>
              </a:outerShdw>
            </a:effectLst>
          </p:spPr>
        </p:pic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32A29C8-5B02-4154-22C9-B2BE38F20E74}"/>
                </a:ext>
              </a:extLst>
            </p:cNvPr>
            <p:cNvSpPr/>
            <p:nvPr/>
          </p:nvSpPr>
          <p:spPr>
            <a:xfrm>
              <a:off x="6218817" y="4084072"/>
              <a:ext cx="531627" cy="531628"/>
            </a:xfrm>
            <a:prstGeom prst="ellipse">
              <a:avLst/>
            </a:prstGeom>
            <a:solidFill>
              <a:srgbClr val="009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>
                  <a:latin typeface="Galano Grotesque ExtraBold" panose="00000900000000000000" pitchFamily="50" charset="0"/>
                </a:defRPr>
              </a:pPr>
              <a:r>
                <a:t>4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30B88ACB-F400-2341-8039-33EA60BD9CEB}"/>
                </a:ext>
              </a:extLst>
            </p:cNvPr>
            <p:cNvCxnSpPr>
              <a:cxnSpLocks/>
            </p:cNvCxnSpPr>
            <p:nvPr/>
          </p:nvCxnSpPr>
          <p:spPr>
            <a:xfrm>
              <a:off x="6745383" y="4344466"/>
              <a:ext cx="277710" cy="0"/>
            </a:xfrm>
            <a:prstGeom prst="straightConnector1">
              <a:avLst/>
            </a:prstGeom>
            <a:ln w="19050">
              <a:solidFill>
                <a:srgbClr val="0090C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Picture 17" descr="A screenshot of a computer  Description automatically generated with medium confidence">
              <a:extLst>
                <a:ext uri="{FF2B5EF4-FFF2-40B4-BE49-F238E27FC236}">
                  <a16:creationId xmlns:a16="http://schemas.microsoft.com/office/drawing/2014/main" id="{C2E28D4D-405E-4C11-2235-2EF985487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87559" y="1813854"/>
              <a:ext cx="1982240" cy="939937"/>
            </a:xfrm>
            <a:prstGeom prst="rect">
              <a:avLst/>
            </a:prstGeom>
            <a:ln>
              <a:noFill/>
            </a:ln>
            <a:effectLst>
              <a:outerShdw blurRad="288116" dist="86190" dir="2700000" algn="tl" rotWithShape="0">
                <a:prstClr val="black">
                  <a:alpha val="59918"/>
                </a:prstClr>
              </a:outerShdw>
            </a:effectLst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A254FE4-4E3E-F3CF-E0C8-2C64C546A2E9}"/>
                </a:ext>
              </a:extLst>
            </p:cNvPr>
            <p:cNvSpPr/>
            <p:nvPr/>
          </p:nvSpPr>
          <p:spPr>
            <a:xfrm>
              <a:off x="6503392" y="2937742"/>
              <a:ext cx="2307830" cy="249723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81A5FE2-B606-26FE-52A5-8A389A52A174}"/>
              </a:ext>
            </a:extLst>
          </p:cNvPr>
          <p:cNvGrpSpPr/>
          <p:nvPr/>
        </p:nvGrpSpPr>
        <p:grpSpPr>
          <a:xfrm>
            <a:off x="9375675" y="3329522"/>
            <a:ext cx="2676785" cy="1015663"/>
            <a:chOff x="8742947" y="4120243"/>
            <a:chExt cx="2676785" cy="101566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D117776-3E0B-5182-AA57-7E394897A3CA}"/>
                </a:ext>
              </a:extLst>
            </p:cNvPr>
            <p:cNvSpPr txBox="1"/>
            <p:nvPr/>
          </p:nvSpPr>
          <p:spPr>
            <a:xfrm>
              <a:off x="9443117" y="4120243"/>
              <a:ext cx="1976615" cy="1015663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>
              <a:spAutoFit/>
            </a:bodyPr>
            <a:lstStyle/>
            <a:p>
              <a:pPr>
                <a:defRPr sz="1800" baseline="30000">
                  <a:latin typeface="Galano Grotesque" panose="00000500000000000000" pitchFamily="50" charset="0"/>
                </a:defRPr>
              </a:pPr>
              <a:r>
                <a:rPr>
                  <a:solidFill>
                    <a:srgbClr val="FF0000"/>
                  </a:solidFill>
                </a:rPr>
                <a:t> </a:t>
              </a:r>
              <a:br>
                <a:rPr lang="en-US" sz="1800" b="0" i="0" u="none" strike="noStrike" baseline="30000">
                  <a:solidFill>
                    <a:srgbClr val="FF0000"/>
                  </a:solidFill>
                  <a:latin typeface="Galano Grotesque" panose="00000500000000000000" pitchFamily="50" charset="0"/>
                </a:rPr>
              </a:br>
              <a:r>
                <a:t>Ciblez les produits appropriés pour votre client en fonction de ses achats récents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9964566-B07B-80F2-C9CF-071CBCA8B8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42947" y="4120243"/>
              <a:ext cx="2676785" cy="0"/>
            </a:xfrm>
            <a:prstGeom prst="line">
              <a:avLst/>
            </a:prstGeom>
            <a:ln w="28575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F0DB1B5D-1DC6-0A77-9A10-0407A818183B}"/>
              </a:ext>
            </a:extLst>
          </p:cNvPr>
          <p:cNvSpPr/>
          <p:nvPr/>
        </p:nvSpPr>
        <p:spPr>
          <a:xfrm>
            <a:off x="6814302" y="5012990"/>
            <a:ext cx="1349107" cy="646331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pic>
        <p:nvPicPr>
          <p:cNvPr id="31" name="Picture 30" descr="A black background with a black square  Description automatically generated with medium confidence">
            <a:extLst>
              <a:ext uri="{FF2B5EF4-FFF2-40B4-BE49-F238E27FC236}">
                <a16:creationId xmlns:a16="http://schemas.microsoft.com/office/drawing/2014/main" id="{3873F5CB-706F-8382-2291-78527BD2E8C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6509" y="5182098"/>
            <a:ext cx="499300" cy="49930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02C83640-AEAA-AB68-F5A4-935292091BA4}"/>
              </a:ext>
            </a:extLst>
          </p:cNvPr>
          <p:cNvSpPr/>
          <p:nvPr/>
        </p:nvSpPr>
        <p:spPr>
          <a:xfrm>
            <a:off x="7340026" y="3747991"/>
            <a:ext cx="1249792" cy="511762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63CB608-1DBD-05A7-9C7F-1236180D88E8}"/>
              </a:ext>
            </a:extLst>
          </p:cNvPr>
          <p:cNvGrpSpPr/>
          <p:nvPr/>
        </p:nvGrpSpPr>
        <p:grpSpPr>
          <a:xfrm>
            <a:off x="8328062" y="5159582"/>
            <a:ext cx="2021456" cy="646331"/>
            <a:chOff x="8742947" y="4120243"/>
            <a:chExt cx="2413995" cy="429408"/>
          </a:xfrm>
          <a:solidFill>
            <a:schemeClr val="accent3"/>
          </a:solidFill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106D875-8C03-5CD7-771D-84A67460A959}"/>
                </a:ext>
              </a:extLst>
            </p:cNvPr>
            <p:cNvSpPr txBox="1"/>
            <p:nvPr/>
          </p:nvSpPr>
          <p:spPr>
            <a:xfrm>
              <a:off x="9545857" y="4120243"/>
              <a:ext cx="1611085" cy="42940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defRPr sz="1200">
                  <a:solidFill>
                    <a:srgbClr val="231F1F"/>
                  </a:solidFill>
                  <a:latin typeface="Galano Grotesque" panose="00000500000000000000" pitchFamily="50" charset="0"/>
                </a:defRPr>
              </a:pPr>
              <a:br>
                <a:rPr lang="en-US" sz="1200">
                  <a:solidFill>
                    <a:srgbClr val="000000"/>
                  </a:solidFill>
                  <a:latin typeface="Galano Grotesque" panose="00000500000000000000" pitchFamily="50" charset="0"/>
                </a:rPr>
              </a:br>
              <a:r>
                <a:t>Signatures conditionnelles</a:t>
              </a:r>
              <a:endParaRPr lang="en-US" sz="1200">
                <a:latin typeface="Galano Grotesque" pitchFamily="2" charset="77"/>
              </a:endParaRP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48D49D8-0F55-C6DA-4E34-B5815F987B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42947" y="4120243"/>
              <a:ext cx="2413995" cy="0"/>
            </a:xfrm>
            <a:prstGeom prst="line">
              <a:avLst/>
            </a:prstGeom>
            <a:grpFill/>
            <a:ln w="19050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3100488D-A14F-8D39-4D92-D33398CE8AA0}"/>
              </a:ext>
            </a:extLst>
          </p:cNvPr>
          <p:cNvSpPr/>
          <p:nvPr/>
        </p:nvSpPr>
        <p:spPr>
          <a:xfrm>
            <a:off x="6869881" y="2748934"/>
            <a:ext cx="617441" cy="241419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156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 rot="16200000">
            <a:off x="176093" y="-176093"/>
            <a:ext cx="2958353" cy="33105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59" y="925130"/>
            <a:ext cx="4792386" cy="1388035"/>
          </a:xfrm>
        </p:spPr>
        <p:txBody>
          <a:bodyPr>
            <a:noAutofit/>
          </a:bodyPr>
          <a:lstStyle/>
          <a:p>
            <a:pPr>
              <a:defRPr sz="3600">
                <a:latin typeface="Galano Grotesque" panose="00000500000000000000" pitchFamily="50" charset="0"/>
              </a:defRPr>
            </a:pPr>
            <a:r>
              <a:t>Production d'impressions</a:t>
            </a:r>
            <a:br>
              <a:rPr lang="en-US" sz="2800">
                <a:latin typeface="Galano Grotesque" panose="00000500000000000000" pitchFamily="50" charset="0"/>
              </a:rPr>
            </a:br>
            <a:endParaRPr lang="en-US" sz="2800">
              <a:latin typeface="Galano Grotesque" panose="00000500000000000000" pitchFamily="50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6CCDB-A097-B845-B2EF-89066A2C0C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97555" y="793222"/>
            <a:ext cx="5082456" cy="561933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2027926-68A9-D246-9F8A-6A3FBE05BA9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661572" y="322209"/>
            <a:ext cx="636878" cy="8851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5E2E20-C9B7-4BF8-E9D7-01FC9D533C1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4" b="1"/>
          <a:stretch/>
        </p:blipFill>
        <p:spPr>
          <a:xfrm>
            <a:off x="5355726" y="1291217"/>
            <a:ext cx="6303448" cy="462326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8394CD2-1D84-A6AA-4D13-BD0C6B6B9E53}"/>
              </a:ext>
            </a:extLst>
          </p:cNvPr>
          <p:cNvSpPr txBox="1">
            <a:spLocks/>
          </p:cNvSpPr>
          <p:nvPr/>
        </p:nvSpPr>
        <p:spPr>
          <a:xfrm>
            <a:off x="597416" y="2057998"/>
            <a:ext cx="4160894" cy="4005344"/>
          </a:xfrm>
          <a:prstGeom prst="rect">
            <a:avLst/>
          </a:prstGeom>
        </p:spPr>
        <p:txBody>
          <a:bodyPr vert="horz" lIns="91440" tIns="45720" rIns="91440" bIns="45720" anchor="t">
            <a:normAutofit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Galano Grotesque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Galano Grotesque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Galano Grotesque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Galano Grotesque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Galano Grotesque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  <a:defRPr sz="1600"/>
            </a:pPr>
            <a:r>
              <a:rPr b="1" dirty="0" err="1"/>
              <a:t>Différentes</a:t>
            </a:r>
            <a:r>
              <a:rPr b="1" dirty="0"/>
              <a:t> sorties </a:t>
            </a:r>
            <a:r>
              <a:rPr b="1" dirty="0" err="1"/>
              <a:t>d'impression</a:t>
            </a:r>
            <a:r>
              <a:rPr b="1" dirty="0"/>
              <a:t> : </a:t>
            </a:r>
            <a:r>
              <a:rPr dirty="0"/>
              <a:t>PDF, PDF/A, PDF/VT, PCL, PPML et PostScript (</a:t>
            </a:r>
            <a:r>
              <a:rPr dirty="0" err="1"/>
              <a:t>dont</a:t>
            </a:r>
            <a:r>
              <a:rPr dirty="0"/>
              <a:t> VIPP et VPS)</a:t>
            </a:r>
          </a:p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  <a:defRPr sz="1600"/>
            </a:pPr>
            <a:r>
              <a:rPr b="1" dirty="0"/>
              <a:t>Sortie </a:t>
            </a:r>
            <a:r>
              <a:rPr b="1" dirty="0" err="1"/>
              <a:t>optimisée</a:t>
            </a:r>
            <a:r>
              <a:rPr b="1" dirty="0"/>
              <a:t> : </a:t>
            </a:r>
            <a:r>
              <a:rPr dirty="0" err="1"/>
              <a:t>Accélérez</a:t>
            </a:r>
            <a:r>
              <a:rPr dirty="0"/>
              <a:t> </a:t>
            </a:r>
            <a:r>
              <a:rPr dirty="0" err="1"/>
              <a:t>l'impression</a:t>
            </a:r>
            <a:r>
              <a:rPr dirty="0"/>
              <a:t> et les processus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créant</a:t>
            </a:r>
            <a:r>
              <a:rPr dirty="0"/>
              <a:t> des </a:t>
            </a:r>
            <a:r>
              <a:rPr dirty="0" err="1"/>
              <a:t>fichiers</a:t>
            </a:r>
            <a:r>
              <a:rPr dirty="0"/>
              <a:t> spool plus petits</a:t>
            </a:r>
          </a:p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  <a:defRPr sz="1600"/>
            </a:pPr>
            <a:r>
              <a:rPr b="1" dirty="0" err="1"/>
              <a:t>Préréglages</a:t>
            </a:r>
            <a:r>
              <a:rPr b="1" dirty="0"/>
              <a:t> </a:t>
            </a:r>
            <a:r>
              <a:rPr b="1" dirty="0" err="1"/>
              <a:t>d'impression</a:t>
            </a:r>
            <a:r>
              <a:rPr b="1" dirty="0"/>
              <a:t> </a:t>
            </a:r>
            <a:r>
              <a:rPr b="1" dirty="0" err="1"/>
              <a:t>réutilisables</a:t>
            </a:r>
            <a:r>
              <a:rPr b="1" dirty="0"/>
              <a:t> : </a:t>
            </a:r>
            <a:r>
              <a:rPr dirty="0" err="1"/>
              <a:t>Améliorez</a:t>
            </a:r>
            <a:r>
              <a:rPr dirty="0"/>
              <a:t> la production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sauvegardant</a:t>
            </a:r>
            <a:r>
              <a:rPr dirty="0"/>
              <a:t> et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réutilisant</a:t>
            </a:r>
            <a:r>
              <a:rPr dirty="0"/>
              <a:t> </a:t>
            </a:r>
            <a:br>
              <a:rPr lang="en-US" sz="1600" dirty="0"/>
            </a:br>
            <a:r>
              <a:rPr dirty="0" err="1"/>
              <a:t>vos</a:t>
            </a:r>
            <a:r>
              <a:rPr dirty="0"/>
              <a:t> options de travail et de production</a:t>
            </a:r>
          </a:p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  <a:defRPr sz="1600">
                <a:latin typeface="Galano Grotesque"/>
              </a:defRPr>
            </a:pPr>
            <a:r>
              <a:rPr b="1" dirty="0"/>
              <a:t>Imposition : </a:t>
            </a:r>
            <a:r>
              <a:rPr dirty="0" err="1"/>
              <a:t>Imposez</a:t>
            </a:r>
            <a:r>
              <a:rPr dirty="0"/>
              <a:t>, </a:t>
            </a:r>
            <a:r>
              <a:rPr dirty="0" err="1"/>
              <a:t>répétez</a:t>
            </a:r>
            <a:r>
              <a:rPr dirty="0"/>
              <a:t> et </a:t>
            </a:r>
            <a:r>
              <a:rPr dirty="0" err="1"/>
              <a:t>disposez</a:t>
            </a:r>
            <a:r>
              <a:rPr dirty="0"/>
              <a:t> </a:t>
            </a:r>
            <a:r>
              <a:rPr dirty="0" err="1"/>
              <a:t>plusieurs</a:t>
            </a:r>
            <a:r>
              <a:rPr dirty="0"/>
              <a:t> pages sur des </a:t>
            </a:r>
            <a:r>
              <a:rPr dirty="0" err="1"/>
              <a:t>feuilles</a:t>
            </a:r>
            <a:endParaRPr lang="en-US" sz="1600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9B1023C-A1FE-E543-8DD5-DAB19FF6E21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5589154" y="6120700"/>
            <a:ext cx="616802" cy="50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358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6410" r="12364"/>
          <a:stretch/>
        </p:blipFill>
        <p:spPr>
          <a:xfrm flipH="1">
            <a:off x="0" y="0"/>
            <a:ext cx="3020038" cy="30551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370" y="1168749"/>
            <a:ext cx="4792386" cy="1388035"/>
          </a:xfrm>
        </p:spPr>
        <p:txBody>
          <a:bodyPr>
            <a:noAutofit/>
          </a:bodyPr>
          <a:lstStyle/>
          <a:p>
            <a:pPr>
              <a:defRPr sz="3600">
                <a:latin typeface="Galano Grotesque" panose="00000500000000000000" pitchFamily="50" charset="0"/>
              </a:defRPr>
            </a:pPr>
            <a:r>
              <a:t>Production d'impressions</a:t>
            </a:r>
            <a:endParaRPr lang="en-US" sz="280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9370" y="2732445"/>
            <a:ext cx="4459477" cy="2843602"/>
          </a:xfrm>
        </p:spPr>
        <p:txBody>
          <a:bodyPr vert="horz" lIns="91440" tIns="45720" rIns="91440" bIns="45720" anchor="t">
            <a:normAutofit lnSpcReduction="10000"/>
          </a:bodyPr>
          <a:lstStyle/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  <a:defRPr sz="1600"/>
            </a:pPr>
            <a:r>
              <a:rPr b="1"/>
              <a:t>Options de finition : </a:t>
            </a:r>
            <a:r>
              <a:t>Contrôlez toutes les fonctionnalités de l'imprimante telles que l'imposition, la brochure, le support et la sélection du bac à papier</a:t>
            </a:r>
          </a:p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  <a:defRPr sz="1600">
                <a:latin typeface="Galano Grotesque"/>
              </a:defRPr>
            </a:pPr>
            <a:r>
              <a:rPr b="1"/>
              <a:t>Calibrage : </a:t>
            </a:r>
            <a:r>
              <a:t>Autorisez l'ajustement automatique du texte dans le cas où il dépasse du cadre</a:t>
            </a:r>
            <a:endParaRPr lang="en-US" sz="1600"/>
          </a:p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  <a:defRPr sz="1600"/>
            </a:pPr>
            <a:r>
              <a:rPr b="1"/>
              <a:t>Contrôles avant impression : </a:t>
            </a:r>
            <a:r>
              <a:t>Activez les fonctions étendues de prévisualisation, d'analyse et de test</a:t>
            </a:r>
          </a:p>
          <a:p>
            <a:endParaRPr lang="en-US" sz="1600">
              <a:latin typeface="Galano Grotesque" panose="00000500000000000000" pitchFamily="50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6CCDB-A097-B845-B2EF-89066A2C0C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97556" y="793221"/>
            <a:ext cx="5082457" cy="561933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9B1023C-A1FE-E543-8DD5-DAB19FF6E21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344941" y="6024593"/>
            <a:ext cx="999018" cy="6100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5E2E20-C9B7-4BF8-E9D7-01FC9D533C1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5405567" y="1370596"/>
            <a:ext cx="6066433" cy="446458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2027926-68A9-D246-9F8A-6A3FBE05BA9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0423786" y="316634"/>
            <a:ext cx="987588" cy="83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496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862" r="11152" b="-1"/>
          <a:stretch/>
        </p:blipFill>
        <p:spPr>
          <a:xfrm flipH="1">
            <a:off x="0" y="0"/>
            <a:ext cx="3394364" cy="27511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353" y="1070584"/>
            <a:ext cx="4792386" cy="1388035"/>
          </a:xfrm>
        </p:spPr>
        <p:txBody>
          <a:bodyPr>
            <a:noAutofit/>
          </a:bodyPr>
          <a:lstStyle/>
          <a:p>
            <a:pPr>
              <a:defRPr sz="3600">
                <a:latin typeface="Galano Grotesque" panose="00000500000000000000" pitchFamily="50" charset="0"/>
              </a:defRPr>
            </a:pPr>
            <a:r>
              <a:t>Production d'impressions</a:t>
            </a:r>
            <a:endParaRPr lang="en-US" sz="280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8353" y="2555872"/>
            <a:ext cx="4522744" cy="2626226"/>
          </a:xfrm>
        </p:spPr>
        <p:txBody>
          <a:bodyPr vert="horz" lIns="91440" tIns="45720" rIns="91440" bIns="45720" anchor="t">
            <a:normAutofit fontScale="92500" lnSpcReduction="10000"/>
          </a:bodyPr>
          <a:lstStyle/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  <a:defRPr sz="1600"/>
            </a:pPr>
            <a:r>
              <a:rPr b="1" dirty="0"/>
              <a:t>Codes-barres </a:t>
            </a:r>
            <a:r>
              <a:rPr b="1" dirty="0" err="1"/>
              <a:t>postaux</a:t>
            </a:r>
            <a:r>
              <a:rPr b="1" dirty="0"/>
              <a:t> : </a:t>
            </a:r>
            <a:r>
              <a:rPr dirty="0" err="1"/>
              <a:t>Insérez</a:t>
            </a:r>
            <a:r>
              <a:rPr dirty="0"/>
              <a:t> des codes-barres </a:t>
            </a:r>
            <a:r>
              <a:rPr dirty="0" err="1"/>
              <a:t>postaux</a:t>
            </a:r>
            <a:r>
              <a:rPr dirty="0"/>
              <a:t> </a:t>
            </a:r>
            <a:r>
              <a:rPr dirty="0" err="1"/>
              <a:t>disponibles</a:t>
            </a:r>
            <a:r>
              <a:rPr dirty="0"/>
              <a:t> dans </a:t>
            </a:r>
            <a:r>
              <a:rPr dirty="0" err="1"/>
              <a:t>une</a:t>
            </a:r>
            <a:r>
              <a:rPr dirty="0"/>
              <a:t> </a:t>
            </a:r>
            <a:r>
              <a:rPr dirty="0" err="1"/>
              <a:t>vaste</a:t>
            </a:r>
            <a:r>
              <a:rPr dirty="0"/>
              <a:t> </a:t>
            </a:r>
            <a:r>
              <a:rPr dirty="0" err="1"/>
              <a:t>bibliothèque</a:t>
            </a:r>
            <a:r>
              <a:rPr dirty="0"/>
              <a:t> de codes-barres pour </a:t>
            </a:r>
            <a:r>
              <a:rPr dirty="0" err="1"/>
              <a:t>bénéficier</a:t>
            </a:r>
            <a:r>
              <a:rPr dirty="0"/>
              <a:t> de </a:t>
            </a:r>
            <a:r>
              <a:rPr dirty="0" err="1"/>
              <a:t>réductions</a:t>
            </a:r>
            <a:r>
              <a:rPr dirty="0"/>
              <a:t> </a:t>
            </a:r>
            <a:r>
              <a:rPr dirty="0" err="1"/>
              <a:t>postales</a:t>
            </a:r>
            <a:r>
              <a:rPr dirty="0"/>
              <a:t> et assurer la </a:t>
            </a:r>
            <a:r>
              <a:rPr dirty="0" err="1"/>
              <a:t>conformité</a:t>
            </a:r>
            <a:r>
              <a:rPr dirty="0"/>
              <a:t> de </a:t>
            </a:r>
            <a:r>
              <a:rPr dirty="0" err="1"/>
              <a:t>votre</a:t>
            </a:r>
            <a:r>
              <a:rPr dirty="0"/>
              <a:t> </a:t>
            </a:r>
            <a:r>
              <a:rPr dirty="0" err="1"/>
              <a:t>courrier</a:t>
            </a:r>
            <a:endParaRPr dirty="0"/>
          </a:p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  <a:defRPr sz="1600"/>
            </a:pPr>
            <a:r>
              <a:rPr b="1" dirty="0"/>
              <a:t>Marques de </a:t>
            </a:r>
            <a:r>
              <a:rPr b="1" dirty="0" err="1"/>
              <a:t>contrôle</a:t>
            </a:r>
            <a:r>
              <a:rPr b="1" dirty="0"/>
              <a:t> et codes-barres : </a:t>
            </a:r>
            <a:br>
              <a:rPr lang="en-US" sz="1600" b="1" dirty="0"/>
            </a:br>
            <a:r>
              <a:rPr dirty="0" err="1"/>
              <a:t>Pilotez</a:t>
            </a:r>
            <a:r>
              <a:rPr dirty="0"/>
              <a:t> les processus de </a:t>
            </a:r>
            <a:r>
              <a:rPr dirty="0" err="1"/>
              <a:t>finition</a:t>
            </a:r>
            <a:r>
              <a:rPr dirty="0"/>
              <a:t> sur les machines de production et les </a:t>
            </a:r>
            <a:r>
              <a:rPr dirty="0" err="1"/>
              <a:t>plieuses-inséreuses</a:t>
            </a:r>
            <a:r>
              <a:rPr dirty="0"/>
              <a:t> pour </a:t>
            </a:r>
            <a:r>
              <a:rPr dirty="0" err="1"/>
              <a:t>gérer</a:t>
            </a:r>
            <a:r>
              <a:rPr dirty="0"/>
              <a:t> </a:t>
            </a:r>
            <a:r>
              <a:rPr dirty="0" err="1"/>
              <a:t>efficacement</a:t>
            </a:r>
            <a:r>
              <a:rPr dirty="0"/>
              <a:t> et avec </a:t>
            </a:r>
            <a:r>
              <a:rPr dirty="0" err="1"/>
              <a:t>précision</a:t>
            </a:r>
            <a:r>
              <a:rPr dirty="0"/>
              <a:t> le </a:t>
            </a:r>
            <a:r>
              <a:rPr dirty="0" err="1"/>
              <a:t>pliage</a:t>
            </a:r>
            <a:r>
              <a:rPr dirty="0"/>
              <a:t>, </a:t>
            </a:r>
            <a:r>
              <a:rPr dirty="0" err="1"/>
              <a:t>l'insertion</a:t>
            </a:r>
            <a:r>
              <a:rPr dirty="0"/>
              <a:t> et la mise sous </a:t>
            </a:r>
            <a:r>
              <a:rPr dirty="0" err="1"/>
              <a:t>pli</a:t>
            </a:r>
            <a:endParaRPr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6CCDB-A097-B845-B2EF-89066A2C0C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97556" y="793222"/>
            <a:ext cx="5082458" cy="561933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3D780BB-B3B0-E80A-B33B-0412CC72EF95}"/>
              </a:ext>
            </a:extLst>
          </p:cNvPr>
          <p:cNvGrpSpPr/>
          <p:nvPr/>
        </p:nvGrpSpPr>
        <p:grpSpPr>
          <a:xfrm>
            <a:off x="5507634" y="608914"/>
            <a:ext cx="6430540" cy="6058664"/>
            <a:chOff x="5018069" y="305503"/>
            <a:chExt cx="6651730" cy="6267071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BA3E31A-EFA5-F492-9D25-00305AE70BFE}"/>
                </a:ext>
              </a:extLst>
            </p:cNvPr>
            <p:cNvSpPr/>
            <p:nvPr/>
          </p:nvSpPr>
          <p:spPr>
            <a:xfrm>
              <a:off x="6218817" y="4084072"/>
              <a:ext cx="531627" cy="531628"/>
            </a:xfrm>
            <a:prstGeom prst="ellipse">
              <a:avLst/>
            </a:prstGeom>
            <a:solidFill>
              <a:srgbClr val="009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>
                  <a:latin typeface="Galano Grotesque ExtraBold" panose="00000900000000000000" pitchFamily="50" charset="0"/>
                </a:defRPr>
              </a:pPr>
              <a:r>
                <a:t>4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9D1278E3-A412-496B-8048-9022393829F2}"/>
                </a:ext>
              </a:extLst>
            </p:cNvPr>
            <p:cNvCxnSpPr>
              <a:cxnSpLocks/>
            </p:cNvCxnSpPr>
            <p:nvPr/>
          </p:nvCxnSpPr>
          <p:spPr>
            <a:xfrm>
              <a:off x="6745383" y="4344466"/>
              <a:ext cx="277710" cy="0"/>
            </a:xfrm>
            <a:prstGeom prst="straightConnector1">
              <a:avLst/>
            </a:prstGeom>
            <a:ln w="19050">
              <a:solidFill>
                <a:srgbClr val="0090C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77B324F9-F9D8-0E48-0C05-21FADF6CA0A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018069" y="5617477"/>
              <a:ext cx="806669" cy="955097"/>
            </a:xfrm>
            <a:prstGeom prst="rect">
              <a:avLst/>
            </a:prstGeom>
          </p:spPr>
        </p:pic>
        <p:pic>
          <p:nvPicPr>
            <p:cNvPr id="27" name="Picture 26" descr="Text, letter  Description automatically generated">
              <a:extLst>
                <a:ext uri="{FF2B5EF4-FFF2-40B4-BE49-F238E27FC236}">
                  <a16:creationId xmlns:a16="http://schemas.microsoft.com/office/drawing/2014/main" id="{10CC0451-8C29-C7B7-E4E8-8DE4717AAB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91500" y="771766"/>
              <a:ext cx="3847235" cy="5275355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288116" dist="86190" dir="2700000" algn="tl" rotWithShape="0">
                <a:prstClr val="black">
                  <a:alpha val="59918"/>
                </a:prstClr>
              </a:outerShdw>
            </a:effectLst>
          </p:spPr>
        </p:pic>
        <p:pic>
          <p:nvPicPr>
            <p:cNvPr id="16" name="Picture 15" descr="A screenshot of a computer  Description automatically generated with medium confidence">
              <a:extLst>
                <a:ext uri="{FF2B5EF4-FFF2-40B4-BE49-F238E27FC236}">
                  <a16:creationId xmlns:a16="http://schemas.microsoft.com/office/drawing/2014/main" id="{C606D2B6-FD76-909A-DCDF-C032297E507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87559" y="1813854"/>
              <a:ext cx="1982240" cy="939937"/>
            </a:xfrm>
            <a:prstGeom prst="rect">
              <a:avLst/>
            </a:prstGeom>
            <a:ln>
              <a:noFill/>
            </a:ln>
            <a:effectLst>
              <a:outerShdw blurRad="288116" dist="86190" dir="2700000" algn="tl" rotWithShape="0">
                <a:prstClr val="black">
                  <a:alpha val="59918"/>
                </a:prstClr>
              </a:outerShdw>
            </a:effectLst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6070D65-489E-D4DB-A55C-64E3AF9EC82C}"/>
                </a:ext>
              </a:extLst>
            </p:cNvPr>
            <p:cNvSpPr/>
            <p:nvPr/>
          </p:nvSpPr>
          <p:spPr>
            <a:xfrm>
              <a:off x="8105995" y="2097405"/>
              <a:ext cx="1451244" cy="264135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grpSp>
          <p:nvGrpSpPr>
            <p:cNvPr id="18" name="Graphic 5">
              <a:extLst>
                <a:ext uri="{FF2B5EF4-FFF2-40B4-BE49-F238E27FC236}">
                  <a16:creationId xmlns:a16="http://schemas.microsoft.com/office/drawing/2014/main" id="{E32887AA-6E26-4224-20C9-772E2556C7FE}"/>
                </a:ext>
              </a:extLst>
            </p:cNvPr>
            <p:cNvGrpSpPr/>
            <p:nvPr/>
          </p:nvGrpSpPr>
          <p:grpSpPr>
            <a:xfrm>
              <a:off x="10373707" y="305503"/>
              <a:ext cx="925220" cy="1327886"/>
              <a:chOff x="3359396" y="33040"/>
              <a:chExt cx="1750885" cy="2512885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B61536D-40BF-1332-6A27-F18D2101F31D}"/>
                  </a:ext>
                </a:extLst>
              </p:cNvPr>
              <p:cNvSpPr/>
              <p:nvPr/>
            </p:nvSpPr>
            <p:spPr>
              <a:xfrm>
                <a:off x="3359396" y="710553"/>
                <a:ext cx="289274" cy="1515618"/>
              </a:xfrm>
              <a:custGeom>
                <a:avLst/>
                <a:gdLst>
                  <a:gd name="connsiteX0" fmla="*/ 289274 w 289274"/>
                  <a:gd name="connsiteY0" fmla="*/ 1438180 h 1515618"/>
                  <a:gd name="connsiteX1" fmla="*/ 0 w 289274"/>
                  <a:gd name="connsiteY1" fmla="*/ 1515618 h 1515618"/>
                  <a:gd name="connsiteX2" fmla="*/ 0 w 289274"/>
                  <a:gd name="connsiteY2" fmla="*/ 77533 h 1515618"/>
                  <a:gd name="connsiteX3" fmla="*/ 289274 w 289274"/>
                  <a:gd name="connsiteY3" fmla="*/ 0 h 1515618"/>
                  <a:gd name="connsiteX4" fmla="*/ 289274 w 289274"/>
                  <a:gd name="connsiteY4" fmla="*/ 1438180 h 1515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274" h="1515618">
                    <a:moveTo>
                      <a:pt x="289274" y="1438180"/>
                    </a:moveTo>
                    <a:lnTo>
                      <a:pt x="0" y="1515618"/>
                    </a:lnTo>
                    <a:lnTo>
                      <a:pt x="0" y="77533"/>
                    </a:lnTo>
                    <a:lnTo>
                      <a:pt x="289274" y="0"/>
                    </a:lnTo>
                    <a:lnTo>
                      <a:pt x="289274" y="1438180"/>
                    </a:lnTo>
                    <a:close/>
                  </a:path>
                </a:pathLst>
              </a:custGeom>
              <a:solidFill>
                <a:srgbClr val="FFA100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12743A06-29A7-4AF1-20D6-172C746ECA33}"/>
                  </a:ext>
                </a:extLst>
              </p:cNvPr>
              <p:cNvSpPr/>
              <p:nvPr/>
            </p:nvSpPr>
            <p:spPr>
              <a:xfrm>
                <a:off x="3846599" y="33040"/>
                <a:ext cx="289274" cy="1751647"/>
              </a:xfrm>
              <a:custGeom>
                <a:avLst/>
                <a:gdLst>
                  <a:gd name="connsiteX0" fmla="*/ 289274 w 289274"/>
                  <a:gd name="connsiteY0" fmla="*/ 1674114 h 1751647"/>
                  <a:gd name="connsiteX1" fmla="*/ 0 w 289274"/>
                  <a:gd name="connsiteY1" fmla="*/ 1751648 h 1751647"/>
                  <a:gd name="connsiteX2" fmla="*/ 0 w 289274"/>
                  <a:gd name="connsiteY2" fmla="*/ 77534 h 1751647"/>
                  <a:gd name="connsiteX3" fmla="*/ 289274 w 289274"/>
                  <a:gd name="connsiteY3" fmla="*/ 0 h 1751647"/>
                  <a:gd name="connsiteX4" fmla="*/ 289274 w 289274"/>
                  <a:gd name="connsiteY4" fmla="*/ 1674114 h 175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274" h="1751647">
                    <a:moveTo>
                      <a:pt x="289274" y="1674114"/>
                    </a:moveTo>
                    <a:lnTo>
                      <a:pt x="0" y="1751648"/>
                    </a:lnTo>
                    <a:lnTo>
                      <a:pt x="0" y="77534"/>
                    </a:lnTo>
                    <a:lnTo>
                      <a:pt x="289274" y="0"/>
                    </a:lnTo>
                    <a:lnTo>
                      <a:pt x="289274" y="1674114"/>
                    </a:lnTo>
                    <a:close/>
                  </a:path>
                </a:pathLst>
              </a:custGeom>
              <a:solidFill>
                <a:srgbClr val="D19CE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8692FC3D-7569-AE73-8BC8-B97ED2E94E4C}"/>
                  </a:ext>
                </a:extLst>
              </p:cNvPr>
              <p:cNvSpPr/>
              <p:nvPr/>
            </p:nvSpPr>
            <p:spPr>
              <a:xfrm>
                <a:off x="4333803" y="839998"/>
                <a:ext cx="289274" cy="1705927"/>
              </a:xfrm>
              <a:custGeom>
                <a:avLst/>
                <a:gdLst>
                  <a:gd name="connsiteX0" fmla="*/ 289274 w 289274"/>
                  <a:gd name="connsiteY0" fmla="*/ 1628489 h 1705927"/>
                  <a:gd name="connsiteX1" fmla="*/ 0 w 289274"/>
                  <a:gd name="connsiteY1" fmla="*/ 1705928 h 1705927"/>
                  <a:gd name="connsiteX2" fmla="*/ 0 w 289274"/>
                  <a:gd name="connsiteY2" fmla="*/ 77533 h 1705927"/>
                  <a:gd name="connsiteX3" fmla="*/ 289274 w 289274"/>
                  <a:gd name="connsiteY3" fmla="*/ 0 h 1705927"/>
                  <a:gd name="connsiteX4" fmla="*/ 289274 w 289274"/>
                  <a:gd name="connsiteY4" fmla="*/ 1628489 h 1705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274" h="1705927">
                    <a:moveTo>
                      <a:pt x="289274" y="1628489"/>
                    </a:moveTo>
                    <a:lnTo>
                      <a:pt x="0" y="1705928"/>
                    </a:lnTo>
                    <a:lnTo>
                      <a:pt x="0" y="77533"/>
                    </a:lnTo>
                    <a:lnTo>
                      <a:pt x="289274" y="0"/>
                    </a:lnTo>
                    <a:lnTo>
                      <a:pt x="289274" y="1628489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47945DA-E166-357A-3A01-4D3122152356}"/>
                  </a:ext>
                </a:extLst>
              </p:cNvPr>
              <p:cNvSpPr/>
              <p:nvPr/>
            </p:nvSpPr>
            <p:spPr>
              <a:xfrm>
                <a:off x="4821007" y="527863"/>
                <a:ext cx="289274" cy="1386268"/>
              </a:xfrm>
              <a:custGeom>
                <a:avLst/>
                <a:gdLst>
                  <a:gd name="connsiteX0" fmla="*/ 289274 w 289274"/>
                  <a:gd name="connsiteY0" fmla="*/ 1308735 h 1386268"/>
                  <a:gd name="connsiteX1" fmla="*/ 0 w 289274"/>
                  <a:gd name="connsiteY1" fmla="*/ 1386269 h 1386268"/>
                  <a:gd name="connsiteX2" fmla="*/ 0 w 289274"/>
                  <a:gd name="connsiteY2" fmla="*/ 77533 h 1386268"/>
                  <a:gd name="connsiteX3" fmla="*/ 289274 w 289274"/>
                  <a:gd name="connsiteY3" fmla="*/ 0 h 1386268"/>
                  <a:gd name="connsiteX4" fmla="*/ 289274 w 289274"/>
                  <a:gd name="connsiteY4" fmla="*/ 1308735 h 1386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274" h="1386268">
                    <a:moveTo>
                      <a:pt x="289274" y="1308735"/>
                    </a:moveTo>
                    <a:lnTo>
                      <a:pt x="0" y="1386269"/>
                    </a:lnTo>
                    <a:lnTo>
                      <a:pt x="0" y="77533"/>
                    </a:lnTo>
                    <a:lnTo>
                      <a:pt x="289274" y="0"/>
                    </a:lnTo>
                    <a:lnTo>
                      <a:pt x="289274" y="1308735"/>
                    </a:lnTo>
                    <a:close/>
                  </a:path>
                </a:pathLst>
              </a:custGeom>
              <a:solidFill>
                <a:srgbClr val="D19CE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endParaRPr lang="en-US"/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E623DC9-FA62-BEEB-E688-17F7F6DDFB4B}"/>
                </a:ext>
              </a:extLst>
            </p:cNvPr>
            <p:cNvSpPr/>
            <p:nvPr/>
          </p:nvSpPr>
          <p:spPr>
            <a:xfrm>
              <a:off x="9629181" y="4592210"/>
              <a:ext cx="365052" cy="1221413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</p:grpSp>
      <p:pic>
        <p:nvPicPr>
          <p:cNvPr id="31" name="Picture 30" descr="A black background with a black square  Description automatically generated with medium confidence">
            <a:extLst>
              <a:ext uri="{FF2B5EF4-FFF2-40B4-BE49-F238E27FC236}">
                <a16:creationId xmlns:a16="http://schemas.microsoft.com/office/drawing/2014/main" id="{DFB4A927-C9A4-A238-4F3A-442C1F799CD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6509" y="5182098"/>
            <a:ext cx="499300" cy="49930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46AD6405-E29F-8CCF-663F-066992EA019A}"/>
              </a:ext>
            </a:extLst>
          </p:cNvPr>
          <p:cNvSpPr/>
          <p:nvPr/>
        </p:nvSpPr>
        <p:spPr>
          <a:xfrm>
            <a:off x="8881874" y="5119253"/>
            <a:ext cx="624989" cy="624989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746AE6A-C1E4-B7A7-FC01-2B00A2B5B7B6}"/>
              </a:ext>
            </a:extLst>
          </p:cNvPr>
          <p:cNvSpPr/>
          <p:nvPr/>
        </p:nvSpPr>
        <p:spPr>
          <a:xfrm>
            <a:off x="10976595" y="2468903"/>
            <a:ext cx="770100" cy="374865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836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group of people looking at a computer screen  Description automatically generated">
            <a:extLst>
              <a:ext uri="{FF2B5EF4-FFF2-40B4-BE49-F238E27FC236}">
                <a16:creationId xmlns:a16="http://schemas.microsoft.com/office/drawing/2014/main" id="{2B95B975-FC9A-32A0-68F3-437ADCF8EB6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26"/>
          <a:stretch/>
        </p:blipFill>
        <p:spPr>
          <a:xfrm>
            <a:off x="-20299" y="-29980"/>
            <a:ext cx="4992688" cy="6910466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32ABB51-DC4F-6AFB-C906-3A367FEB4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chemeClr val="accent2"/>
                </a:solidFill>
              </a:defRPr>
            </a:pPr>
            <a:r>
              <a:t>Une solution facilement modulable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5A4835B-0FD6-FCE8-DBE1-254A95D4A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961680"/>
            <a:ext cx="5941877" cy="2126688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 sz="2000"/>
            </a:pPr>
            <a:r>
              <a:rPr dirty="0" err="1"/>
              <a:t>Changez</a:t>
            </a:r>
            <a:r>
              <a:rPr dirty="0"/>
              <a:t> </a:t>
            </a:r>
            <a:r>
              <a:rPr dirty="0" err="1"/>
              <a:t>votre</a:t>
            </a:r>
            <a:r>
              <a:rPr dirty="0"/>
              <a:t> version </a:t>
            </a:r>
            <a:r>
              <a:rPr b="1" dirty="0"/>
              <a:t>OL® Connect Desktop </a:t>
            </a:r>
            <a:r>
              <a:rPr dirty="0"/>
              <a:t>pour </a:t>
            </a:r>
            <a:r>
              <a:rPr dirty="0" err="1"/>
              <a:t>n'importe</a:t>
            </a:r>
            <a:r>
              <a:rPr dirty="0"/>
              <a:t> quelle </a:t>
            </a:r>
            <a:r>
              <a:rPr dirty="0" err="1"/>
              <a:t>autre</a:t>
            </a:r>
            <a:r>
              <a:rPr dirty="0"/>
              <a:t> </a:t>
            </a:r>
            <a:r>
              <a:rPr dirty="0" err="1"/>
              <a:t>édition</a:t>
            </a:r>
            <a:r>
              <a:rPr dirty="0"/>
              <a:t> du </a:t>
            </a:r>
            <a:r>
              <a:rPr dirty="0" err="1"/>
              <a:t>portefeuille</a:t>
            </a:r>
            <a:r>
              <a:rPr dirty="0"/>
              <a:t> </a:t>
            </a:r>
            <a:r>
              <a:rPr b="1" dirty="0"/>
              <a:t>OL® Connect </a:t>
            </a:r>
            <a:r>
              <a:rPr dirty="0" err="1"/>
              <a:t>afin</a:t>
            </a:r>
            <a:r>
              <a:rPr dirty="0"/>
              <a:t> de profiter </a:t>
            </a:r>
            <a:r>
              <a:rPr dirty="0" err="1"/>
              <a:t>d'une</a:t>
            </a:r>
            <a:r>
              <a:rPr dirty="0"/>
              <a:t> plus </a:t>
            </a:r>
            <a:r>
              <a:rPr dirty="0" err="1"/>
              <a:t>grande</a:t>
            </a:r>
            <a:r>
              <a:rPr dirty="0"/>
              <a:t> </a:t>
            </a:r>
            <a:r>
              <a:rPr dirty="0" err="1"/>
              <a:t>vitesse</a:t>
            </a:r>
            <a:r>
              <a:rPr dirty="0"/>
              <a:t> de production, de </a:t>
            </a:r>
            <a:r>
              <a:rPr dirty="0" err="1"/>
              <a:t>l'automatisation</a:t>
            </a:r>
            <a:r>
              <a:rPr dirty="0"/>
              <a:t> des processus et de la livraison </a:t>
            </a:r>
            <a:r>
              <a:rPr dirty="0" err="1"/>
              <a:t>multicanale</a:t>
            </a:r>
            <a:r>
              <a:rPr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163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3909CB6-2E97-76DC-6ADF-7737B557F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1" y="683926"/>
            <a:ext cx="5941877" cy="1330723"/>
          </a:xfrm>
        </p:spPr>
        <p:txBody>
          <a:bodyPr/>
          <a:lstStyle/>
          <a:p>
            <a:pPr>
              <a:defRPr>
                <a:latin typeface="Galano Grotesque"/>
              </a:defRPr>
            </a:pPr>
            <a:r>
              <a:t>Éditions OL® Connect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613A35-F2A1-E07A-964A-C4565B4B0F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0" y="1843485"/>
            <a:ext cx="5941877" cy="39188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/>
          </a:p>
          <a:p>
            <a:pPr>
              <a:defRPr sz="2400"/>
            </a:pPr>
            <a:r>
              <a:t>OL Connect Desktop</a:t>
            </a:r>
          </a:p>
          <a:p>
            <a:pPr>
              <a:defRPr sz="2400"/>
            </a:pPr>
            <a:r>
              <a:t>OL Connect Professional</a:t>
            </a:r>
          </a:p>
          <a:p>
            <a:pPr>
              <a:defRPr sz="2400"/>
            </a:pPr>
            <a:r>
              <a:t>OL Connect Enterprise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E799291-2D3F-DDD4-8C24-E0DE6AD2D9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40765" y="4990395"/>
            <a:ext cx="1863201" cy="154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1185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4D0C5E1-FCAB-E0DE-7EA2-84059DB6E40D}"/>
              </a:ext>
            </a:extLst>
          </p:cNvPr>
          <p:cNvSpPr/>
          <p:nvPr/>
        </p:nvSpPr>
        <p:spPr>
          <a:xfrm>
            <a:off x="653143" y="5985164"/>
            <a:ext cx="700644" cy="60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FB279A5-48F1-77B2-3D9C-BA694C3EB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192" y="659134"/>
            <a:ext cx="10515600" cy="524422"/>
          </a:xfrm>
        </p:spPr>
        <p:txBody>
          <a:bodyPr>
            <a:normAutofit fontScale="90000"/>
          </a:bodyPr>
          <a:lstStyle/>
          <a:p>
            <a:pPr>
              <a:defRPr sz="3200">
                <a:latin typeface="Galano Grotesque"/>
              </a:defRPr>
            </a:pPr>
            <a:r>
              <a:t>Éditions OL® Connect :</a:t>
            </a:r>
            <a:endParaRPr lang="en-US" sz="3200" dirty="0"/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C1152903-9C34-F17A-90CC-6E7D478F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2758" y="6594420"/>
            <a:ext cx="2743200" cy="263580"/>
          </a:xfrm>
          <a:prstGeom prst="rect">
            <a:avLst/>
          </a:prstGeom>
        </p:spPr>
        <p:txBody>
          <a:bodyPr/>
          <a:lstStyle/>
          <a:p>
            <a:fld id="{A85F4891-A816-7043-9546-12E37F998EA1}" type="slidenum">
              <a:rPr lang="en-US" smtClean="0"/>
              <a:t>19</a:t>
            </a:fld>
            <a:endParaRPr lang="en-US"/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08F7FFA5-CA14-DD06-2F2E-F2C5F47835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878304"/>
              </p:ext>
            </p:extLst>
          </p:nvPr>
        </p:nvGraphicFramePr>
        <p:xfrm>
          <a:off x="653143" y="1493520"/>
          <a:ext cx="10939416" cy="4908080"/>
        </p:xfrm>
        <a:graphic>
          <a:graphicData uri="http://schemas.openxmlformats.org/drawingml/2006/table">
            <a:tbl>
              <a:tblPr firstRow="1">
                <a:tableStyleId>{5DA37D80-6434-44D0-A028-1B22A696006F}</a:tableStyleId>
              </a:tblPr>
              <a:tblGrid>
                <a:gridCol w="2443912">
                  <a:extLst>
                    <a:ext uri="{9D8B030D-6E8A-4147-A177-3AD203B41FA5}">
                      <a16:colId xmlns:a16="http://schemas.microsoft.com/office/drawing/2014/main" val="2440354934"/>
                    </a:ext>
                  </a:extLst>
                </a:gridCol>
                <a:gridCol w="2746492">
                  <a:extLst>
                    <a:ext uri="{9D8B030D-6E8A-4147-A177-3AD203B41FA5}">
                      <a16:colId xmlns:a16="http://schemas.microsoft.com/office/drawing/2014/main" val="637298127"/>
                    </a:ext>
                  </a:extLst>
                </a:gridCol>
                <a:gridCol w="2909419">
                  <a:extLst>
                    <a:ext uri="{9D8B030D-6E8A-4147-A177-3AD203B41FA5}">
                      <a16:colId xmlns:a16="http://schemas.microsoft.com/office/drawing/2014/main" val="2494654111"/>
                    </a:ext>
                  </a:extLst>
                </a:gridCol>
                <a:gridCol w="2839593">
                  <a:extLst>
                    <a:ext uri="{9D8B030D-6E8A-4147-A177-3AD203B41FA5}">
                      <a16:colId xmlns:a16="http://schemas.microsoft.com/office/drawing/2014/main" val="202922032"/>
                    </a:ext>
                  </a:extLst>
                </a:gridCol>
              </a:tblGrid>
              <a:tr h="46736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600" b="1" i="0" u="none" strike="noStrike" kern="1200">
                        <a:solidFill>
                          <a:srgbClr val="FFFFFF"/>
                        </a:solidFill>
                        <a:effectLst/>
                        <a:latin typeface="Galano Grotesque" pitchFamily="2" charset="77"/>
                        <a:ea typeface="+mn-ea"/>
                        <a:cs typeface="+mn-cs"/>
                      </a:endParaRP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defRPr sz="1600" b="1" kern="1200">
                          <a:solidFill>
                            <a:srgbClr val="FFFFFF"/>
                          </a:solidFill>
                          <a:effectLst/>
                          <a:latin typeface="Galano Grotesque" pitchFamily="2" charset="77"/>
                          <a:ea typeface="+mn-ea"/>
                          <a:cs typeface="+mn-cs"/>
                        </a:defRPr>
                      </a:pPr>
                      <a:r>
                        <a:rPr dirty="0"/>
                        <a:t>Desktop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defRPr sz="1600" b="1" kern="1200">
                          <a:solidFill>
                            <a:srgbClr val="FFFFFF"/>
                          </a:solidFill>
                          <a:effectLst/>
                          <a:latin typeface="Galano Grotesque" pitchFamily="2" charset="77"/>
                          <a:ea typeface="+mn-ea"/>
                          <a:cs typeface="+mn-cs"/>
                        </a:defRPr>
                      </a:pPr>
                      <a:r>
                        <a:t>Professional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defRPr sz="1600" b="1" kern="1200">
                          <a:solidFill>
                            <a:srgbClr val="FFFFFF"/>
                          </a:solidFill>
                          <a:effectLst/>
                          <a:latin typeface="Galano Grotesque" pitchFamily="2" charset="77"/>
                          <a:ea typeface="+mn-ea"/>
                          <a:cs typeface="+mn-cs"/>
                        </a:defRPr>
                      </a:pPr>
                      <a:r>
                        <a:t>Enterprise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9434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rPr dirty="0" err="1"/>
                        <a:t>Imprimantes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cibles</a:t>
                      </a:r>
                      <a:endParaRPr dirty="0"/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rPr sz="1700" dirty="0"/>
                        <a:t>MFD/Desktop</a:t>
                      </a:r>
                    </a:p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rPr sz="1700" dirty="0" err="1"/>
                        <a:t>Imprimerie</a:t>
                      </a:r>
                      <a:endParaRPr sz="1700" dirty="0"/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rPr sz="1700"/>
                        <a:t>MFD/Desktop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rPr sz="1700"/>
                        <a:t>Production/Alimentation en continu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90991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t>Canaux</a:t>
                      </a: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rPr sz="1700" dirty="0" err="1"/>
                        <a:t>Impr</a:t>
                      </a:r>
                      <a:r>
                        <a:rPr lang="fr-CA" sz="1700" dirty="0" err="1"/>
                        <a:t>ession</a:t>
                      </a:r>
                      <a:endParaRPr sz="1700" dirty="0"/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rPr sz="1700" dirty="0" err="1"/>
                        <a:t>Impr</a:t>
                      </a:r>
                      <a:r>
                        <a:rPr lang="fr-CA" sz="1700" dirty="0" err="1"/>
                        <a:t>ession</a:t>
                      </a:r>
                      <a:r>
                        <a:rPr lang="fr-CA" sz="1700" dirty="0"/>
                        <a:t> – </a:t>
                      </a:r>
                      <a:r>
                        <a:rPr sz="1700" dirty="0"/>
                        <a:t>E-mail – Web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rPr lang="fr-CA" sz="1700" dirty="0"/>
                        <a:t>Impression</a:t>
                      </a:r>
                      <a:r>
                        <a:rPr sz="1700" dirty="0"/>
                        <a:t> – E-mail – Web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3364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t>DataMapper</a:t>
                      </a:r>
                      <a:endParaRPr lang="en-US" sz="1800">
                        <a:latin typeface="Galano Grotesque" panose="00000500000000000000" pitchFamily="50" charset="0"/>
                      </a:endParaRP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rPr sz="1700"/>
                        <a:t>-*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rPr sz="1700" dirty="0" err="1"/>
                        <a:t>Oui</a:t>
                      </a:r>
                      <a:endParaRPr sz="1700" dirty="0"/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rPr sz="1700"/>
                        <a:t>Oui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89305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t>Automatisation</a:t>
                      </a: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rPr sz="1700"/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 sz="1800" kern="120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defRPr>
                      </a:pPr>
                      <a:r>
                        <a:rPr sz="1700" dirty="0" err="1"/>
                        <a:t>Oui</a:t>
                      </a:r>
                      <a:endParaRPr sz="1700" dirty="0"/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 sz="1800" kern="120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defRPr>
                      </a:pPr>
                      <a:r>
                        <a:rPr sz="1700"/>
                        <a:t>Oui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25321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rPr u="sng"/>
                        <a:t>Entrée</a:t>
                      </a:r>
                      <a:r>
                        <a:t> PCL</a:t>
                      </a: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rPr sz="1700"/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 sz="1800" kern="120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defRPr>
                      </a:pPr>
                      <a:r>
                        <a:rPr sz="1700" dirty="0"/>
                        <a:t>Option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 sz="1800" kern="120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defRPr>
                      </a:pPr>
                      <a:r>
                        <a:rPr sz="1700" dirty="0"/>
                        <a:t>Option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89252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t>Entrée et sortie AFP</a:t>
                      </a: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rPr sz="1700" dirty="0"/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 sz="1800" kern="120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defRPr>
                      </a:pPr>
                      <a:r>
                        <a:rPr sz="1700" dirty="0"/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 sz="1800" kern="120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defRPr>
                      </a:pPr>
                      <a:r>
                        <a:rPr sz="1700" dirty="0"/>
                        <a:t>Option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314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t>Gestionnaire d'impression</a:t>
                      </a: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rPr sz="1700"/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 sz="1800" kern="120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defRPr>
                      </a:pPr>
                      <a:r>
                        <a:rPr sz="1700" dirty="0"/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 sz="1800" kern="120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defRPr>
                      </a:pPr>
                      <a:r>
                        <a:rPr sz="1700" dirty="0"/>
                        <a:t>Option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66328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t>Machines max</a:t>
                      </a: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  <a:defRPr sz="1800">
                          <a:latin typeface="Galano Grotesque" panose="00000500000000000000" pitchFamily="50" charset="0"/>
                        </a:defRPr>
                      </a:pPr>
                      <a:r>
                        <a:rPr sz="1700"/>
                        <a:t>1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 sz="1800" kern="120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defRPr>
                      </a:pPr>
                      <a:r>
                        <a:rPr sz="1700"/>
                        <a:t>1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 sz="1800" kern="120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defRPr>
                      </a:pPr>
                      <a:r>
                        <a:rPr sz="1700" dirty="0"/>
                        <a:t>4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8935484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B3C680B4-8F6A-7780-3457-A03944E63717}"/>
              </a:ext>
            </a:extLst>
          </p:cNvPr>
          <p:cNvSpPr txBox="1"/>
          <p:nvPr/>
        </p:nvSpPr>
        <p:spPr>
          <a:xfrm>
            <a:off x="3066472" y="6440531"/>
            <a:ext cx="49344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latin typeface="Galano Grotesque"/>
              </a:defRPr>
            </a:pPr>
            <a:r>
              <a:rPr dirty="0"/>
              <a:t>*À </a:t>
            </a:r>
            <a:r>
              <a:rPr dirty="0" err="1"/>
              <a:t>l'aide</a:t>
            </a:r>
            <a:r>
              <a:rPr dirty="0"/>
              <a:t> </a:t>
            </a:r>
            <a:r>
              <a:rPr dirty="0" err="1"/>
              <a:t>d'assistants</a:t>
            </a:r>
            <a:r>
              <a:rPr dirty="0"/>
              <a:t> de </a:t>
            </a:r>
            <a:r>
              <a:rPr dirty="0" err="1"/>
              <a:t>saisie</a:t>
            </a:r>
            <a:r>
              <a:rPr dirty="0"/>
              <a:t> de </a:t>
            </a:r>
            <a:r>
              <a:rPr dirty="0" err="1"/>
              <a:t>données</a:t>
            </a: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883996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7836B-FA1A-5140-8B89-F8AE88C74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Avant toute chose...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2D534E-5B9E-5F49-B831-2F0C4F7327C5}"/>
              </a:ext>
            </a:extLst>
          </p:cNvPr>
          <p:cNvSpPr txBox="1"/>
          <p:nvPr/>
        </p:nvSpPr>
        <p:spPr>
          <a:xfrm>
            <a:off x="4048385" y="4216533"/>
            <a:ext cx="383042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>
                <a:latin typeface="Galano Grotesque" pitchFamily="2" charset="77"/>
              </a:defRPr>
            </a:pPr>
            <a:r>
              <a:rPr lang="fr-FR" dirty="0"/>
              <a:t>Prénom Nom de famille</a:t>
            </a:r>
          </a:p>
          <a:p>
            <a:pPr algn="ctr">
              <a:defRPr sz="1400">
                <a:solidFill>
                  <a:schemeClr val="accent1"/>
                </a:solidFill>
                <a:latin typeface="Galano Grotesque" pitchFamily="2" charset="77"/>
              </a:defRPr>
            </a:pPr>
            <a:r>
              <a:rPr lang="fr-FR" dirty="0"/>
              <a:t>Fonction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FFE3B58-205F-3A4B-95E0-1FA035A3EE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4827" y="2360306"/>
            <a:ext cx="1517904" cy="1517904"/>
          </a:xfrm>
          <a:prstGeom prst="ellipse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E33FEAD-60C4-964B-90AF-1213217A66DE}"/>
              </a:ext>
            </a:extLst>
          </p:cNvPr>
          <p:cNvSpPr/>
          <p:nvPr/>
        </p:nvSpPr>
        <p:spPr>
          <a:xfrm>
            <a:off x="4968783" y="2181016"/>
            <a:ext cx="1876121" cy="187612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8F6BDA7-CFBD-72B8-8482-45E6AC5CA581}"/>
              </a:ext>
            </a:extLst>
          </p:cNvPr>
          <p:cNvSpPr/>
          <p:nvPr/>
        </p:nvSpPr>
        <p:spPr>
          <a:xfrm>
            <a:off x="5025536" y="2200910"/>
            <a:ext cx="1876121" cy="187612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2341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ED588-49F5-C2F1-F3DA-0D091EFB4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6" y="1709738"/>
            <a:ext cx="11058336" cy="2852737"/>
          </a:xfrm>
        </p:spPr>
        <p:txBody>
          <a:bodyPr>
            <a:noAutofit/>
          </a:bodyPr>
          <a:lstStyle/>
          <a:p>
            <a:pPr algn="ctr">
              <a:defRPr sz="13800">
                <a:solidFill>
                  <a:schemeClr val="tx1"/>
                </a:solidFill>
              </a:defRPr>
            </a:pPr>
            <a:r>
              <a:rPr lang="fr-FR" sz="8000" dirty="0"/>
              <a:t>Questions et réponses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E03A8C-2632-3EC7-63BF-33715D337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6725" y="4398168"/>
            <a:ext cx="11058337" cy="1500187"/>
          </a:xfrm>
        </p:spPr>
        <p:txBody>
          <a:bodyPr/>
          <a:lstStyle/>
          <a:p>
            <a:pPr algn="ctr">
              <a:defRPr>
                <a:solidFill>
                  <a:schemeClr val="tx1"/>
                </a:solidFill>
              </a:defRPr>
            </a:pPr>
            <a:r>
              <a:rPr dirty="0" err="1"/>
              <a:t>Posez</a:t>
            </a:r>
            <a:r>
              <a:rPr dirty="0"/>
              <a:t> </a:t>
            </a:r>
            <a:r>
              <a:rPr dirty="0" err="1"/>
              <a:t>vos</a:t>
            </a:r>
            <a:r>
              <a:rPr dirty="0"/>
              <a:t> questions.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709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06847-8DAE-453F-AADB-0722466C7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1810100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CE06D95-4B48-42D2-044A-251C0977F3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79196" y="2249388"/>
            <a:ext cx="4992390" cy="2359223"/>
          </a:xfrm>
        </p:spPr>
        <p:txBody>
          <a:bodyPr/>
          <a:lstStyle/>
          <a:p>
            <a:r>
              <a:t>Aperçu d'OL Connect Desktop</a:t>
            </a:r>
          </a:p>
          <a:p>
            <a:r>
              <a:t>Fonctionnalités</a:t>
            </a:r>
          </a:p>
          <a:p>
            <a:r>
              <a:t>Éditions OL Connect</a:t>
            </a:r>
          </a:p>
          <a:p>
            <a:r>
              <a:t>Questions et réponses</a:t>
            </a:r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4EDD174-79C6-D446-534D-45F656F08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Agenda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07290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5A35285-7097-85E9-58F1-CD3160FEE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26920"/>
            <a:ext cx="10515600" cy="1753094"/>
          </a:xfrm>
        </p:spPr>
        <p:txBody>
          <a:bodyPr>
            <a:normAutofit fontScale="90000"/>
          </a:bodyPr>
          <a:lstStyle/>
          <a:p>
            <a:pPr>
              <a:defRPr sz="5300"/>
            </a:pPr>
            <a:r>
              <a:rPr dirty="0" err="1"/>
              <a:t>Améliorez</a:t>
            </a:r>
            <a:r>
              <a:rPr dirty="0"/>
              <a:t> </a:t>
            </a:r>
            <a:r>
              <a:rPr dirty="0" err="1"/>
              <a:t>votre</a:t>
            </a:r>
            <a:r>
              <a:rPr dirty="0"/>
              <a:t> production </a:t>
            </a:r>
            <a:r>
              <a:rPr dirty="0" err="1"/>
              <a:t>d'imprimés</a:t>
            </a:r>
            <a:r>
              <a:rPr dirty="0"/>
              <a:t> et </a:t>
            </a:r>
            <a:r>
              <a:rPr dirty="0" err="1"/>
              <a:t>créez</a:t>
            </a:r>
            <a:r>
              <a:rPr dirty="0"/>
              <a:t> des communications </a:t>
            </a:r>
            <a:r>
              <a:rPr dirty="0" err="1"/>
              <a:t>promotionnelles</a:t>
            </a:r>
            <a:r>
              <a:rPr dirty="0"/>
              <a:t> </a:t>
            </a:r>
            <a:r>
              <a:rPr dirty="0" err="1"/>
              <a:t>hautement</a:t>
            </a:r>
            <a:r>
              <a:rPr dirty="0"/>
              <a:t> </a:t>
            </a:r>
            <a:r>
              <a:rPr dirty="0" err="1"/>
              <a:t>personnalisées</a:t>
            </a:r>
            <a:br>
              <a:rPr lang="en-US" sz="6000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101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14B9C60-BD91-81EF-49E1-702536D083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5402994" y="1248860"/>
            <a:ext cx="6469272" cy="5408613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D2BBA08-6476-C725-F73D-A1354F9C7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609" y="869277"/>
            <a:ext cx="10780782" cy="1047390"/>
          </a:xfrm>
        </p:spPr>
        <p:txBody>
          <a:bodyPr>
            <a:normAutofit fontScale="90000"/>
          </a:bodyPr>
          <a:lstStyle/>
          <a:p>
            <a:r>
              <a:t>Améliorez vos services d'impression et fidélisez vos clients avec des communications sur mesure et adaptées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996E0E9-963B-51B1-A68E-2739A227F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0340" y="2584474"/>
            <a:ext cx="4662654" cy="2846508"/>
          </a:xfrm>
        </p:spPr>
        <p:txBody>
          <a:bodyPr>
            <a:normAutofit lnSpcReduction="10000"/>
          </a:bodyPr>
          <a:lstStyle/>
          <a:p>
            <a:pPr>
              <a:defRPr sz="2400" b="1"/>
            </a:pPr>
            <a:r>
              <a:rPr dirty="0"/>
              <a:t>OL® Connect Desktop</a:t>
            </a:r>
          </a:p>
          <a:p>
            <a:pPr marL="225425" indent="-225425">
              <a:buFont typeface="Arial" panose="020B0604020202020204" pitchFamily="34" charset="0"/>
              <a:buChar char="•"/>
            </a:pPr>
            <a:r>
              <a:rPr dirty="0"/>
              <a:t>Solution </a:t>
            </a:r>
            <a:r>
              <a:rPr dirty="0" err="1"/>
              <a:t>d'impression</a:t>
            </a:r>
            <a:r>
              <a:rPr dirty="0"/>
              <a:t> de </a:t>
            </a:r>
            <a:r>
              <a:rPr dirty="0" err="1"/>
              <a:t>données</a:t>
            </a:r>
            <a:r>
              <a:rPr dirty="0"/>
              <a:t> variables (VDP) </a:t>
            </a:r>
          </a:p>
          <a:p>
            <a:pPr marL="225425" indent="-225425">
              <a:buFont typeface="Arial" panose="020B0604020202020204" pitchFamily="34" charset="0"/>
              <a:buChar char="•"/>
            </a:pPr>
            <a:r>
              <a:rPr dirty="0"/>
              <a:t>Conception et </a:t>
            </a:r>
            <a:r>
              <a:rPr dirty="0" err="1"/>
              <a:t>réalisation</a:t>
            </a:r>
            <a:r>
              <a:rPr dirty="0"/>
              <a:t> de communications </a:t>
            </a:r>
            <a:r>
              <a:rPr dirty="0" err="1"/>
              <a:t>imprimées</a:t>
            </a:r>
            <a:r>
              <a:rPr dirty="0"/>
              <a:t> </a:t>
            </a:r>
          </a:p>
          <a:p>
            <a:pPr marL="225425" indent="-225425">
              <a:buFont typeface="Arial" panose="020B0604020202020204" pitchFamily="34" charset="0"/>
              <a:buChar char="•"/>
            </a:pPr>
            <a:r>
              <a:rPr dirty="0"/>
              <a:t>Messages </a:t>
            </a:r>
            <a:r>
              <a:rPr dirty="0" err="1"/>
              <a:t>hautement</a:t>
            </a:r>
            <a:r>
              <a:rPr dirty="0"/>
              <a:t> </a:t>
            </a:r>
            <a:r>
              <a:rPr dirty="0" err="1"/>
              <a:t>personnalisés</a:t>
            </a:r>
            <a:r>
              <a:rPr dirty="0"/>
              <a:t> </a:t>
            </a:r>
            <a:br>
              <a:rPr lang="en-US" dirty="0"/>
            </a:br>
            <a:r>
              <a:rPr dirty="0"/>
              <a:t>pour </a:t>
            </a:r>
            <a:r>
              <a:rPr dirty="0" err="1"/>
              <a:t>chaque</a:t>
            </a:r>
            <a:r>
              <a:rPr dirty="0"/>
              <a:t> </a:t>
            </a:r>
            <a:r>
              <a:rPr dirty="0" err="1"/>
              <a:t>destinataire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9758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6890593-707F-308E-BB16-5F50F178FAB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299" y="0"/>
            <a:ext cx="4959852" cy="6865017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89F28F2-9C04-040E-87AE-0B382C981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1" y="831105"/>
            <a:ext cx="5941877" cy="1330723"/>
          </a:xfrm>
        </p:spPr>
        <p:txBody>
          <a:bodyPr>
            <a:normAutofit fontScale="90000"/>
          </a:bodyPr>
          <a:lstStyle/>
          <a:p>
            <a:r>
              <a:rPr dirty="0">
                <a:latin typeface="Galano Grotesque"/>
              </a:rPr>
              <a:t>Communications </a:t>
            </a:r>
            <a:r>
              <a:rPr dirty="0" err="1">
                <a:latin typeface="Galano Grotesque"/>
              </a:rPr>
              <a:t>personnelles</a:t>
            </a:r>
            <a:r>
              <a:rPr dirty="0">
                <a:latin typeface="Galano Grotesque"/>
              </a:rPr>
              <a:t> </a:t>
            </a:r>
            <a:r>
              <a:rPr lang="fr-FR" dirty="0">
                <a:latin typeface="Galano Grotesque"/>
              </a:rPr>
              <a:t>individualisées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0D10085-E785-D6DC-10D0-40716B7B05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0" y="2465294"/>
            <a:ext cx="5941877" cy="4263213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  <a:defRPr sz="2000"/>
            </a:pPr>
            <a:r>
              <a:rPr dirty="0" err="1"/>
              <a:t>Exploitez</a:t>
            </a:r>
            <a:r>
              <a:rPr dirty="0"/>
              <a:t> les </a:t>
            </a:r>
            <a:r>
              <a:rPr dirty="0" err="1"/>
              <a:t>données</a:t>
            </a:r>
            <a:r>
              <a:rPr dirty="0"/>
              <a:t> de </a:t>
            </a:r>
            <a:r>
              <a:rPr dirty="0" err="1"/>
              <a:t>vos</a:t>
            </a:r>
            <a:r>
              <a:rPr dirty="0"/>
              <a:t> clients pour </a:t>
            </a:r>
            <a:r>
              <a:rPr dirty="0" err="1"/>
              <a:t>transmettre</a:t>
            </a:r>
            <a:r>
              <a:rPr dirty="0"/>
              <a:t> des communications </a:t>
            </a:r>
            <a:r>
              <a:rPr dirty="0" err="1"/>
              <a:t>attrayantes</a:t>
            </a:r>
            <a:r>
              <a:rPr dirty="0"/>
              <a:t> qui </a:t>
            </a:r>
            <a:r>
              <a:rPr dirty="0" err="1"/>
              <a:t>incluent</a:t>
            </a:r>
            <a:r>
              <a:rPr dirty="0"/>
              <a:t> des messages, des </a:t>
            </a:r>
            <a:r>
              <a:rPr dirty="0" err="1"/>
              <a:t>offres</a:t>
            </a:r>
            <a:r>
              <a:rPr dirty="0"/>
              <a:t> et des </a:t>
            </a:r>
            <a:r>
              <a:rPr dirty="0" err="1"/>
              <a:t>graphiques</a:t>
            </a:r>
            <a:r>
              <a:rPr dirty="0"/>
              <a:t> </a:t>
            </a:r>
            <a:r>
              <a:rPr dirty="0" err="1"/>
              <a:t>personnalisés</a:t>
            </a:r>
            <a:endParaRPr dirty="0"/>
          </a:p>
          <a:p>
            <a:pPr>
              <a:spcBef>
                <a:spcPts val="1800"/>
              </a:spcBef>
              <a:defRPr sz="2000"/>
            </a:pPr>
            <a:r>
              <a:rPr dirty="0" err="1"/>
              <a:t>Augmentez</a:t>
            </a:r>
            <a:r>
              <a:rPr dirty="0"/>
              <a:t> les </a:t>
            </a:r>
            <a:r>
              <a:rPr dirty="0" err="1"/>
              <a:t>taux</a:t>
            </a:r>
            <a:r>
              <a:rPr dirty="0"/>
              <a:t> de </a:t>
            </a:r>
            <a:r>
              <a:rPr dirty="0" err="1"/>
              <a:t>réponse</a:t>
            </a:r>
            <a:r>
              <a:rPr dirty="0"/>
              <a:t>, les </a:t>
            </a:r>
            <a:r>
              <a:rPr dirty="0" err="1"/>
              <a:t>revenus</a:t>
            </a:r>
            <a:r>
              <a:rPr dirty="0"/>
              <a:t>, la </a:t>
            </a:r>
            <a:r>
              <a:rPr dirty="0" err="1"/>
              <a:t>notoriété</a:t>
            </a:r>
            <a:r>
              <a:rPr dirty="0"/>
              <a:t> de </a:t>
            </a:r>
            <a:r>
              <a:rPr dirty="0" err="1"/>
              <a:t>votre</a:t>
            </a:r>
            <a:r>
              <a:rPr dirty="0"/>
              <a:t> marque et la </a:t>
            </a:r>
            <a:r>
              <a:rPr dirty="0" err="1"/>
              <a:t>fidélité</a:t>
            </a:r>
            <a:r>
              <a:rPr dirty="0"/>
              <a:t> de </a:t>
            </a:r>
            <a:r>
              <a:rPr dirty="0" err="1"/>
              <a:t>vos</a:t>
            </a:r>
            <a:r>
              <a:rPr dirty="0"/>
              <a:t> clients grâce à des communications </a:t>
            </a:r>
            <a:r>
              <a:rPr dirty="0" err="1"/>
              <a:t>promotionnelles</a:t>
            </a:r>
            <a:r>
              <a:rPr dirty="0"/>
              <a:t> </a:t>
            </a:r>
            <a:r>
              <a:rPr dirty="0" err="1"/>
              <a:t>ciblées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72899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6890593-707F-308E-BB16-5F50F178FAB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299" y="0"/>
            <a:ext cx="4992688" cy="6858000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89F28F2-9C04-040E-87AE-0B382C981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69" y="635610"/>
            <a:ext cx="5941877" cy="1330723"/>
          </a:xfrm>
        </p:spPr>
        <p:txBody>
          <a:bodyPr>
            <a:normAutofit fontScale="90000"/>
          </a:bodyPr>
          <a:lstStyle/>
          <a:p>
            <a:r>
              <a:rPr lang="fr-FR" dirty="0"/>
              <a:t>Renforcez votre productivité et optimisez vos productions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0D10085-E785-D6DC-10D0-40716B7B05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68" y="2151973"/>
            <a:ext cx="5941877" cy="4409248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 sz="2000"/>
            </a:pPr>
            <a:r>
              <a:rPr lang="fr-FR" b="1" dirty="0"/>
              <a:t>OL® </a:t>
            </a:r>
            <a:r>
              <a:rPr lang="fr-FR" b="1" dirty="0" err="1"/>
              <a:t>Connect</a:t>
            </a:r>
            <a:r>
              <a:rPr lang="fr-FR" b="1" dirty="0"/>
              <a:t> Desktop </a:t>
            </a:r>
            <a:r>
              <a:rPr lang="fr-FR" dirty="0"/>
              <a:t>vous aide à accélérer la production de VDP et à gagner en efficacité.</a:t>
            </a:r>
            <a:br>
              <a:rPr lang="fr-FR" sz="2000" dirty="0"/>
            </a:br>
            <a:endParaRPr lang="fr-FR" sz="1000" dirty="0"/>
          </a:p>
          <a:p>
            <a:pPr>
              <a:defRPr sz="2000"/>
            </a:pPr>
            <a:r>
              <a:rPr lang="fr-FR" dirty="0"/>
              <a:t>Rationalisez les processus de conception, de révision, de soumission et de production des documents</a:t>
            </a:r>
          </a:p>
          <a:p>
            <a:pPr>
              <a:spcBef>
                <a:spcPts val="1600"/>
              </a:spcBef>
              <a:defRPr sz="2000"/>
            </a:pPr>
            <a:r>
              <a:rPr lang="fr-FR" dirty="0"/>
              <a:t>Minimisez le temps de configuration et maximisez les vitesses d'impression</a:t>
            </a:r>
          </a:p>
          <a:p>
            <a:pPr>
              <a:spcBef>
                <a:spcPts val="1600"/>
              </a:spcBef>
              <a:defRPr sz="2000"/>
            </a:pPr>
            <a:r>
              <a:rPr lang="fr-FR" dirty="0"/>
              <a:t>Améliorez les opérations d'impression pour des délais d'exécution rapides et des coûts réduits</a:t>
            </a:r>
          </a:p>
        </p:txBody>
      </p:sp>
    </p:spTree>
    <p:extLst>
      <p:ext uri="{BB962C8B-B14F-4D97-AF65-F5344CB8AC3E}">
        <p14:creationId xmlns:p14="http://schemas.microsoft.com/office/powerpoint/2010/main" val="1659711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A person reading a brochure  Description automatically generated">
            <a:extLst>
              <a:ext uri="{FF2B5EF4-FFF2-40B4-BE49-F238E27FC236}">
                <a16:creationId xmlns:a16="http://schemas.microsoft.com/office/drawing/2014/main" id="{A241C90C-832B-EE9F-F4B0-0965AC28D7E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245" y="-93"/>
            <a:ext cx="4992688" cy="6858093"/>
          </a:xfrm>
          <a:ln>
            <a:noFill/>
          </a:ln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38FBB04-30AF-4F06-352F-7F86EE384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4940" y="1470211"/>
            <a:ext cx="6707060" cy="933639"/>
          </a:xfrm>
        </p:spPr>
        <p:txBody>
          <a:bodyPr>
            <a:normAutofit/>
          </a:bodyPr>
          <a:lstStyle/>
          <a:p>
            <a:pPr>
              <a:defRPr sz="3000">
                <a:solidFill>
                  <a:schemeClr val="accent2"/>
                </a:solidFill>
              </a:defRPr>
            </a:pPr>
            <a:r>
              <a:t>Documents promotionnels typiques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A98864-73CB-307F-C327-72671AE4ADD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578172" y="1760312"/>
            <a:ext cx="5941877" cy="3918807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accent1"/>
                </a:solidFill>
                <a:latin typeface="Galano Grotesque" pitchFamily="2" charset="77"/>
                <a:ea typeface="+mj-ea"/>
                <a:cs typeface="+mj-cs"/>
              </a:defRPr>
            </a:lvl1pPr>
          </a:lstStyle>
          <a:p>
            <a:pPr marL="342900" marR="0" indent="-342900" algn="l" rtl="0">
              <a:lnSpc>
                <a:spcPct val="150000"/>
              </a:lnSpc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Galano Grotesque"/>
                <a:ea typeface="+mn-ea"/>
                <a:cs typeface="+mn-cs"/>
              </a:defRPr>
            </a:pPr>
            <a:r>
              <a:rPr lang="fr-FR" dirty="0"/>
              <a:t>Courriers directs	•  Newsletter</a:t>
            </a:r>
          </a:p>
          <a:p>
            <a:pPr marL="342900" marR="0" indent="-342900" algn="l" rtl="0">
              <a:lnSpc>
                <a:spcPct val="150000"/>
              </a:lnSpc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Galano Grotesque"/>
                <a:ea typeface="+mn-ea"/>
                <a:cs typeface="+mn-cs"/>
              </a:defRPr>
            </a:pPr>
            <a:r>
              <a:rPr lang="fr-FR" dirty="0"/>
              <a:t>Lettres		•  Cartes postales</a:t>
            </a:r>
          </a:p>
          <a:p>
            <a:pPr marL="342900" marR="0" indent="-342900" algn="l" rtl="0">
              <a:lnSpc>
                <a:spcPct val="150000"/>
              </a:lnSpc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Galano Grotesque"/>
                <a:ea typeface="+mn-ea"/>
                <a:cs typeface="+mn-cs"/>
              </a:defRPr>
            </a:pPr>
            <a:r>
              <a:rPr lang="fr-FR" dirty="0"/>
              <a:t>Coupons		•  Certificats</a:t>
            </a:r>
          </a:p>
          <a:p>
            <a:pPr marL="342900" marR="0" indent="-342900" algn="l" rtl="0">
              <a:lnSpc>
                <a:spcPct val="150000"/>
              </a:lnSpc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Galano Grotesque"/>
                <a:ea typeface="+mn-ea"/>
                <a:cs typeface="+mn-cs"/>
              </a:defRPr>
            </a:pPr>
            <a:r>
              <a:rPr lang="fr-FR" dirty="0"/>
              <a:t>Cartes de visite	•  Bons</a:t>
            </a:r>
          </a:p>
          <a:p>
            <a:pPr marL="342900" marR="0" indent="-342900" algn="l" rtl="0">
              <a:lnSpc>
                <a:spcPct val="150000"/>
              </a:lnSpc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Galano Grotesque"/>
                <a:ea typeface="+mn-ea"/>
                <a:cs typeface="+mn-cs"/>
              </a:defRPr>
            </a:pPr>
            <a:r>
              <a:rPr lang="fr-FR" dirty="0"/>
              <a:t>Brochures		•  Billets</a:t>
            </a:r>
          </a:p>
          <a:p>
            <a:pPr marL="0" marR="0" indent="0" algn="l" rtl="0"/>
            <a:endParaRPr lang="en-GB" sz="2000" b="0" dirty="0">
              <a:solidFill>
                <a:schemeClr val="tx1"/>
              </a:solidFill>
              <a:latin typeface="Galano Grotesqu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2851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DF7378E-4D0C-C426-8898-8D9A53250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Fonctionnalités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5CC3A7B-B8C4-204E-94BC-4E88B6E4D6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2000" dirty="0"/>
              <a:t>Tirez parti des solides fonctionnalités de personnalisation et de production d'impression</a:t>
            </a:r>
          </a:p>
        </p:txBody>
      </p:sp>
    </p:spTree>
    <p:extLst>
      <p:ext uri="{BB962C8B-B14F-4D97-AF65-F5344CB8AC3E}">
        <p14:creationId xmlns:p14="http://schemas.microsoft.com/office/powerpoint/2010/main" val="2956571876"/>
      </p:ext>
    </p:extLst>
  </p:cSld>
  <p:clrMapOvr>
    <a:masterClrMapping/>
  </p:clrMapOvr>
</p:sld>
</file>

<file path=ppt/theme/theme1.xml><?xml version="1.0" encoding="utf-8"?>
<a:theme xmlns:a="http://schemas.openxmlformats.org/drawingml/2006/main" name="Upland 2021 V1">
  <a:themeElements>
    <a:clrScheme name="Uplandia">
      <a:dk1>
        <a:srgbClr val="241F20"/>
      </a:dk1>
      <a:lt1>
        <a:srgbClr val="FFFFFF"/>
      </a:lt1>
      <a:dk2>
        <a:srgbClr val="183656"/>
      </a:dk2>
      <a:lt2>
        <a:srgbClr val="EFEFEF"/>
      </a:lt2>
      <a:accent1>
        <a:srgbClr val="2474DB"/>
      </a:accent1>
      <a:accent2>
        <a:srgbClr val="FFA100"/>
      </a:accent2>
      <a:accent3>
        <a:srgbClr val="D09CE7"/>
      </a:accent3>
      <a:accent4>
        <a:srgbClr val="82CDBA"/>
      </a:accent4>
      <a:accent5>
        <a:srgbClr val="E0504E"/>
      </a:accent5>
      <a:accent6>
        <a:srgbClr val="FFD5AA"/>
      </a:accent6>
      <a:hlink>
        <a:srgbClr val="2474DB"/>
      </a:hlink>
      <a:folHlink>
        <a:srgbClr val="6423A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DC55308C784394382077DA7ED9FC181" ma:contentTypeVersion="14" ma:contentTypeDescription="Crée un document." ma:contentTypeScope="" ma:versionID="2cc158e3d442dd0c18d33eca9fd6b12d">
  <xsd:schema xmlns:xsd="http://www.w3.org/2001/XMLSchema" xmlns:xs="http://www.w3.org/2001/XMLSchema" xmlns:p="http://schemas.microsoft.com/office/2006/metadata/properties" xmlns:ns2="a48c413a-cc63-40cc-a45a-fb14b14ecc80" xmlns:ns3="2040d86b-3adf-4028-a663-2d3843f0bbda" targetNamespace="http://schemas.microsoft.com/office/2006/metadata/properties" ma:root="true" ma:fieldsID="9acbe080b45fd85293505580267638f9" ns2:_="" ns3:_="">
    <xsd:import namespace="a48c413a-cc63-40cc-a45a-fb14b14ecc80"/>
    <xsd:import namespace="2040d86b-3adf-4028-a663-2d3843f0bb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8c413a-cc63-40cc-a45a-fb14b14ec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alises d’images" ma:readOnly="false" ma:fieldId="{5cf76f15-5ced-4ddc-b409-7134ff3c332f}" ma:taxonomyMulti="true" ma:sspId="02184d14-65e3-418d-bfe6-9453d76376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40d86b-3adf-4028-a663-2d3843f0bbda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7549d1ea-6033-4d2e-8435-9d5df867d4d3}" ma:internalName="TaxCatchAll" ma:showField="CatchAllData" ma:web="2040d86b-3adf-4028-a663-2d3843f0bb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040d86b-3adf-4028-a663-2d3843f0bbda">
      <UserInfo>
        <DisplayName>Ian Banks</DisplayName>
        <AccountId>17</AccountId>
        <AccountType/>
      </UserInfo>
      <UserInfo>
        <DisplayName>Prajwal Mallesh</DisplayName>
        <AccountId>15</AccountId>
        <AccountType/>
      </UserInfo>
      <UserInfo>
        <DisplayName>Aishwarya Nagarajmurthy</DisplayName>
        <AccountId>22</AccountId>
        <AccountType/>
      </UserInfo>
      <UserInfo>
        <DisplayName>Koen Truijen</DisplayName>
        <AccountId>19</AccountId>
        <AccountType/>
      </UserInfo>
      <UserInfo>
        <DisplayName>Casper Voortman</DisplayName>
        <AccountId>18</AccountId>
        <AccountType/>
      </UserInfo>
      <UserInfo>
        <DisplayName>Rodrigue Noubissie</DisplayName>
        <AccountId>16</AccountId>
        <AccountType/>
      </UserInfo>
      <UserInfo>
        <DisplayName>Jason Kavanagh</DisplayName>
        <AccountId>93</AccountId>
        <AccountType/>
      </UserInfo>
      <UserInfo>
        <DisplayName>Marty Jacques</DisplayName>
        <AccountId>162</AccountId>
        <AccountType/>
      </UserInfo>
      <UserInfo>
        <DisplayName>Bernd Anders</DisplayName>
        <AccountId>73</AccountId>
        <AccountType/>
      </UserInfo>
      <UserInfo>
        <DisplayName>Maryame Darame</DisplayName>
        <AccountId>84</AccountId>
        <AccountType/>
      </UserInfo>
      <UserInfo>
        <DisplayName>Craig Nel</DisplayName>
        <AccountId>153</AccountId>
        <AccountType/>
      </UserInfo>
    </SharedWithUsers>
    <lcf76f155ced4ddcb4097134ff3c332f xmlns="a48c413a-cc63-40cc-a45a-fb14b14ecc80">
      <Terms xmlns="http://schemas.microsoft.com/office/infopath/2007/PartnerControls"/>
    </lcf76f155ced4ddcb4097134ff3c332f>
    <TaxCatchAll xmlns="2040d86b-3adf-4028-a663-2d3843f0bbda" xsi:nil="true"/>
  </documentManagement>
</p:properties>
</file>

<file path=customXml/itemProps1.xml><?xml version="1.0" encoding="utf-8"?>
<ds:datastoreItem xmlns:ds="http://schemas.openxmlformats.org/officeDocument/2006/customXml" ds:itemID="{EFFF013B-E179-4E5B-B4ED-8B3347D62595}">
  <ds:schemaRefs>
    <ds:schemaRef ds:uri="2040d86b-3adf-4028-a663-2d3843f0bbda"/>
    <ds:schemaRef ds:uri="a48c413a-cc63-40cc-a45a-fb14b14ecc8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E79FBF6-1B39-40B5-99E6-1005A141652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72FAAC2-3D10-4B47-A82E-373B7B38699F}">
  <ds:schemaRefs>
    <ds:schemaRef ds:uri="2040d86b-3adf-4028-a663-2d3843f0bbda"/>
    <ds:schemaRef ds:uri="a48c413a-cc63-40cc-a45a-fb14b14ecc8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975</Words>
  <Application>Microsoft Office PowerPoint</Application>
  <PresentationFormat>Grand écran</PresentationFormat>
  <Paragraphs>134</Paragraphs>
  <Slides>21</Slides>
  <Notes>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2" baseType="lpstr">
      <vt:lpstr>Upland 2021 V1</vt:lpstr>
      <vt:lpstr>OL®  Connect Desktop </vt:lpstr>
      <vt:lpstr>Avant toute chose...</vt:lpstr>
      <vt:lpstr>Agenda</vt:lpstr>
      <vt:lpstr>Améliorez votre production d'imprimés et créez des communications promotionnelles hautement personnalisées </vt:lpstr>
      <vt:lpstr>Améliorez vos services d'impression et fidélisez vos clients avec des communications sur mesure et adaptées</vt:lpstr>
      <vt:lpstr>Communications personnelles individualisées</vt:lpstr>
      <vt:lpstr>Renforcez votre productivité et optimisez vos productions </vt:lpstr>
      <vt:lpstr>Documents promotionnels typiques</vt:lpstr>
      <vt:lpstr>Fonctionnalités</vt:lpstr>
      <vt:lpstr>Interface </vt:lpstr>
      <vt:lpstr>Entrée de données </vt:lpstr>
      <vt:lpstr>Création de modèles </vt:lpstr>
      <vt:lpstr>Personnalisation  </vt:lpstr>
      <vt:lpstr>Production d'impressions </vt:lpstr>
      <vt:lpstr>Production d'impressions</vt:lpstr>
      <vt:lpstr>Production d'impressions</vt:lpstr>
      <vt:lpstr>Une solution facilement modulable</vt:lpstr>
      <vt:lpstr>Éditions OL® Connect</vt:lpstr>
      <vt:lpstr>Éditions OL® Connect :</vt:lpstr>
      <vt:lpstr>Questions et réponses</vt:lpstr>
      <vt:lpstr>Merci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Christopher Clements</dc:creator>
  <cp:keywords/>
  <dc:description/>
  <cp:lastModifiedBy>Maryame Darame</cp:lastModifiedBy>
  <cp:revision>21</cp:revision>
  <cp:lastPrinted>1601-01-01T00:00:00Z</cp:lastPrinted>
  <dcterms:created xsi:type="dcterms:W3CDTF">2020-10-12T20:52:58Z</dcterms:created>
  <dcterms:modified xsi:type="dcterms:W3CDTF">2023-12-14T15:51:40Z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0x0101007DC55308C784394382077DA7ED9FC181</vt:lpwstr>
  </property>
  <property fmtid="{D5CDD505-2E9C-101B-9397-08002B2CF9AE}" pid="3" name="ComplianceAssetId">
    <vt:lpwstr/>
  </property>
  <property fmtid="{D5CDD505-2E9C-101B-9397-08002B2CF9AE}" pid="4" name="MediaServiceImageTags">
    <vt:lpwstr/>
  </property>
</Properties>
</file>